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720887-3387-481D-BBB5-4C40A405C299}" v="21" dt="2021-02-12T12:00:53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ИМОЗА КРСТЕВСКА" userId="S::mk165337@schools.mk::af3ed221-98c7-48df-a1c6-46dc8d41129c" providerId="AD" clId="Web-{93720887-3387-481D-BBB5-4C40A405C299}"/>
    <pc:docChg chg="modSld">
      <pc:chgData name="МИМОЗА КРСТЕВСКА" userId="S::mk165337@schools.mk::af3ed221-98c7-48df-a1c6-46dc8d41129c" providerId="AD" clId="Web-{93720887-3387-481D-BBB5-4C40A405C299}" dt="2021-02-12T12:00:53.899" v="9" actId="20577"/>
      <pc:docMkLst>
        <pc:docMk/>
      </pc:docMkLst>
      <pc:sldChg chg="modSp">
        <pc:chgData name="МИМОЗА КРСТЕВСКА" userId="S::mk165337@schools.mk::af3ed221-98c7-48df-a1c6-46dc8d41129c" providerId="AD" clId="Web-{93720887-3387-481D-BBB5-4C40A405C299}" dt="2021-02-12T11:58:03.409" v="5" actId="20577"/>
        <pc:sldMkLst>
          <pc:docMk/>
          <pc:sldMk cId="1559852638" sldId="258"/>
        </pc:sldMkLst>
        <pc:spChg chg="mod">
          <ac:chgData name="МИМОЗА КРСТЕВСКА" userId="S::mk165337@schools.mk::af3ed221-98c7-48df-a1c6-46dc8d41129c" providerId="AD" clId="Web-{93720887-3387-481D-BBB5-4C40A405C299}" dt="2021-02-12T11:58:03.409" v="5" actId="20577"/>
          <ac:spMkLst>
            <pc:docMk/>
            <pc:sldMk cId="1559852638" sldId="258"/>
            <ac:spMk id="3" creationId="{00000000-0000-0000-0000-000000000000}"/>
          </ac:spMkLst>
        </pc:spChg>
      </pc:sldChg>
      <pc:sldChg chg="modSp">
        <pc:chgData name="МИМОЗА КРСТЕВСКА" userId="S::mk165337@schools.mk::af3ed221-98c7-48df-a1c6-46dc8d41129c" providerId="AD" clId="Web-{93720887-3387-481D-BBB5-4C40A405C299}" dt="2021-02-12T11:58:52.926" v="7" actId="20577"/>
        <pc:sldMkLst>
          <pc:docMk/>
          <pc:sldMk cId="4109317406" sldId="260"/>
        </pc:sldMkLst>
        <pc:spChg chg="mod">
          <ac:chgData name="МИМОЗА КРСТЕВСКА" userId="S::mk165337@schools.mk::af3ed221-98c7-48df-a1c6-46dc8d41129c" providerId="AD" clId="Web-{93720887-3387-481D-BBB5-4C40A405C299}" dt="2021-02-12T11:58:52.926" v="7" actId="20577"/>
          <ac:spMkLst>
            <pc:docMk/>
            <pc:sldMk cId="4109317406" sldId="260"/>
            <ac:spMk id="3" creationId="{00000000-0000-0000-0000-000000000000}"/>
          </ac:spMkLst>
        </pc:spChg>
      </pc:sldChg>
      <pc:sldChg chg="modSp">
        <pc:chgData name="МИМОЗА КРСТЕВСКА" userId="S::mk165337@schools.mk::af3ed221-98c7-48df-a1c6-46dc8d41129c" providerId="AD" clId="Web-{93720887-3387-481D-BBB5-4C40A405C299}" dt="2021-02-12T12:00:53.899" v="9" actId="20577"/>
        <pc:sldMkLst>
          <pc:docMk/>
          <pc:sldMk cId="271775407" sldId="262"/>
        </pc:sldMkLst>
        <pc:spChg chg="mod">
          <ac:chgData name="МИМОЗА КРСТЕВСКА" userId="S::mk165337@schools.mk::af3ed221-98c7-48df-a1c6-46dc8d41129c" providerId="AD" clId="Web-{93720887-3387-481D-BBB5-4C40A405C299}" dt="2021-02-12T12:00:53.899" v="9" actId="20577"/>
          <ac:spMkLst>
            <pc:docMk/>
            <pc:sldMk cId="271775407" sldId="262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4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9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3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7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9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5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7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1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0289D-798B-48E3-8A12-F7B543134ED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3F20D-D686-41DD-B9D1-E3AAAC94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k-MK" sz="5400" dirty="0"/>
              <a:t>Винарија и Хотел </a:t>
            </a:r>
            <a:r>
              <a:rPr lang="mk-MK" sz="5400" b="1" dirty="0"/>
              <a:t>Гроздово Езеро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273" y="3425031"/>
            <a:ext cx="2512291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51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Ресторан и мени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Моето мени е богато со пијалаци и храна.</a:t>
            </a:r>
          </a:p>
          <a:p>
            <a:r>
              <a:rPr lang="mk-MK" dirty="0"/>
              <a:t>Има и Македонска традиционална храна која е најбарана.</a:t>
            </a:r>
          </a:p>
          <a:p>
            <a:r>
              <a:rPr lang="mk-MK" dirty="0"/>
              <a:t>Моето мени има:               Гравче Тавче                    Полнети пиперки</a:t>
            </a:r>
          </a:p>
          <a:p>
            <a:r>
              <a:rPr lang="mk-MK" dirty="0"/>
              <a:t>                                                Селско месо                    Сарма</a:t>
            </a:r>
          </a:p>
          <a:p>
            <a:r>
              <a:rPr lang="mk-MK" dirty="0"/>
              <a:t>                                                Баник                               Охридско Ѓомлезе</a:t>
            </a:r>
          </a:p>
          <a:p>
            <a:r>
              <a:rPr lang="mk-MK" dirty="0"/>
              <a:t>                                                Пита пастрмајлија         Пица капричиоза</a:t>
            </a:r>
          </a:p>
          <a:p>
            <a:r>
              <a:rPr lang="mk-MK" dirty="0"/>
              <a:t>                                                Ајвар                                 Ќебапи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7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Туристичка програма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Првиот ден од мојата туристичка агенда јас моите гости ќе ги однесам на пристаништето на Тиквешкото езеро.</a:t>
            </a:r>
          </a:p>
          <a:p>
            <a:r>
              <a:rPr lang="mk-MK" dirty="0"/>
              <a:t>Патот до таму ќе биде со брод затоа што таму не може да  се оде со автомобил.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164" y="3583709"/>
            <a:ext cx="5172363" cy="25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2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Туристичка програма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mk-MK" dirty="0"/>
              <a:t>Ден еден: Пристигнување во хотел Гроздово езеро и сместување, вечера и ноќевање.</a:t>
            </a:r>
          </a:p>
          <a:p>
            <a:r>
              <a:rPr lang="mk-MK" dirty="0"/>
              <a:t>Ден два: Појадок и посета на манастирот Св.Ѓорѓи Полошки, ручек во манастирот и враќање во хотелот во </a:t>
            </a:r>
            <a:r>
              <a:rPr lang="mk-MK" dirty="0" err="1"/>
              <a:t>попладневите</a:t>
            </a:r>
            <a:r>
              <a:rPr lang="mk-MK" dirty="0"/>
              <a:t> часови, слободни активности и вечера.</a:t>
            </a:r>
          </a:p>
          <a:p>
            <a:r>
              <a:rPr lang="mk-MK" dirty="0"/>
              <a:t>Ден три: Појадок и прошетка со брод низ Тиквешкото езеро, вливот на Црна река во Тиквешкото езеро, посета на познатите пештери и ручек во хотелот, а потоа слободно време за плажа.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5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Туристичка програма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Наредниот ден јас планирам на моите туристи да им ги покажам убавините на тиквешијата.</a:t>
            </a:r>
          </a:p>
          <a:p>
            <a:r>
              <a:rPr lang="mk-MK" dirty="0"/>
              <a:t>Затоа наредните два дена ќе ги однесам во мојата винарија која што се наоѓа во близина на село Трстеник, Општина Кавадарци.</a:t>
            </a:r>
          </a:p>
          <a:p>
            <a:r>
              <a:rPr lang="mk-MK" dirty="0"/>
              <a:t>Прошетка низ лозовите насади, запознавање со процесот на создавање вино дегустација на производите од грозје.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3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Сместувачки капацитети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mk-MK" dirty="0"/>
              <a:t>Во оваа петдневно патување туристите ќе бидат сместени во најубавиот хотел во Тиквешијата- </a:t>
            </a:r>
            <a:r>
              <a:rPr lang="mk-MK" dirty="0" err="1"/>
              <a:t>Гроздово</a:t>
            </a:r>
            <a:r>
              <a:rPr lang="mk-MK" dirty="0"/>
              <a:t> Езеро.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91" y="2876549"/>
            <a:ext cx="7435273" cy="330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31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Сместувачки капацитети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Хотелот располага со петнаесет двокреветни соби пет еднокреветни и два луксузни апартмани.</a:t>
            </a:r>
          </a:p>
          <a:p>
            <a:r>
              <a:rPr lang="mk-MK" dirty="0"/>
              <a:t>Гостите имаат на располагање СПА центар и отворен базен за релаксација после езеро.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99429"/>
            <a:ext cx="2703286" cy="21435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875" y="4499428"/>
            <a:ext cx="2865211" cy="21435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476" y="4499428"/>
            <a:ext cx="3362324" cy="214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5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Сместувачки капацитети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Вториот сместувачки капацитет е винаријата која се нарекува како хотелот „Гроздово Езеро“.</a:t>
            </a:r>
          </a:p>
          <a:p>
            <a:r>
              <a:rPr lang="mk-MK" dirty="0"/>
              <a:t> Винаријата располага со сместувачки капацитет од десет трокреветни соби и винарски подрум.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36" y="3962399"/>
            <a:ext cx="3636572" cy="23495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92" y="3962399"/>
            <a:ext cx="3636572" cy="234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0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073" y="500062"/>
            <a:ext cx="10515600" cy="1325563"/>
          </a:xfrm>
        </p:spPr>
        <p:txBody>
          <a:bodyPr/>
          <a:lstStyle/>
          <a:p>
            <a:r>
              <a:rPr lang="mk-MK" dirty="0"/>
              <a:t>Ресторан и мени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mk-MK" dirty="0"/>
              <a:t>Од мојата туристичка агенда преостанува уште ресторанот и менито.</a:t>
            </a:r>
          </a:p>
          <a:p>
            <a:r>
              <a:rPr lang="mk-MK" dirty="0"/>
              <a:t>Мојот ресторан располага со капацитет од сто гости.</a:t>
            </a:r>
          </a:p>
          <a:p>
            <a:r>
              <a:rPr lang="mk-MK" dirty="0"/>
              <a:t>Ресторанот е луксузен, а </a:t>
            </a:r>
            <a:r>
              <a:rPr lang="mk-MK" dirty="0" err="1"/>
              <a:t>ефтин</a:t>
            </a:r>
            <a:r>
              <a:rPr lang="mk-MK" dirty="0"/>
              <a:t> што за гостите е многу убаво.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582" y="3727450"/>
            <a:ext cx="5338618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5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Ресторан и мени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Ресторанот има убави надворешни и внатрешни декорации.</a:t>
            </a:r>
          </a:p>
          <a:p>
            <a:r>
              <a:rPr lang="mk-MK" dirty="0"/>
              <a:t>Една најубава надворешна декорација е фонтаната, а најубава внатрешна декорација е статуа од винска чаша.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64" y="3398981"/>
            <a:ext cx="5809672" cy="277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42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3DE09F031C4E4C87219235F3B7F9B1" ma:contentTypeVersion="2" ma:contentTypeDescription="Create a new document." ma:contentTypeScope="" ma:versionID="fdfe0a035c938042b08340f19cb69523">
  <xsd:schema xmlns:xsd="http://www.w3.org/2001/XMLSchema" xmlns:xs="http://www.w3.org/2001/XMLSchema" xmlns:p="http://schemas.microsoft.com/office/2006/metadata/properties" xmlns:ns2="24fcd051-81d1-43eb-8dd0-0f0ec140ac8f" targetNamespace="http://schemas.microsoft.com/office/2006/metadata/properties" ma:root="true" ma:fieldsID="d7e0009d22e8cb5d2ebbdd90eae4c317" ns2:_="">
    <xsd:import namespace="24fcd051-81d1-43eb-8dd0-0f0ec140ac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cd051-81d1-43eb-8dd0-0f0ec140a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0A9EE5-9D39-432D-A4AF-74F36DD723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1936A3-FE17-4AFB-985A-F7FA3EF0FE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fcd051-81d1-43eb-8dd0-0f0ec140ac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3A976D-FACB-43FD-8AC8-25321CCF92A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364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Винарија и Хотел Гроздово Езеро</vt:lpstr>
      <vt:lpstr>Туристичка програма</vt:lpstr>
      <vt:lpstr>Туристичка програма</vt:lpstr>
      <vt:lpstr>Туристичка програма</vt:lpstr>
      <vt:lpstr>Сместувачки капацитети</vt:lpstr>
      <vt:lpstr>Сместувачки капацитети</vt:lpstr>
      <vt:lpstr>Сместувачки капацитети</vt:lpstr>
      <vt:lpstr>Ресторан и мени</vt:lpstr>
      <vt:lpstr>Ресторан и мени</vt:lpstr>
      <vt:lpstr>Ресторан и мени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Винарија и Хотел Гроздово Езеро</dc:title>
  <dc:creator>PC</dc:creator>
  <cp:lastModifiedBy>PC</cp:lastModifiedBy>
  <cp:revision>17</cp:revision>
  <dcterms:created xsi:type="dcterms:W3CDTF">2021-02-11T16:29:30Z</dcterms:created>
  <dcterms:modified xsi:type="dcterms:W3CDTF">2021-02-12T12:00:54Z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0x010100953DE09F031C4E4C87219235F3B7F9B1</vt:lpwstr>
  </property>
</Properties>
</file>