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2" r:id="rId6"/>
    <p:sldId id="257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FFFF"/>
    <a:srgbClr val="FF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DDD8B2-FAAB-E847-BFBC-F14A400F8665}" v="3" dt="2021-02-12T17:55:33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милија Темелкова" userId="1209cda6-1ad7-4226-a757-c64d3cbee45c" providerId="ADAL" clId="{ABDDD8B2-FAAB-E847-BFBC-F14A400F8665}"/>
    <pc:docChg chg="modSld">
      <pc:chgData name="Емилија Темелкова" userId="1209cda6-1ad7-4226-a757-c64d3cbee45c" providerId="ADAL" clId="{ABDDD8B2-FAAB-E847-BFBC-F14A400F8665}" dt="2021-02-12T17:55:33.055" v="2"/>
      <pc:docMkLst>
        <pc:docMk/>
      </pc:docMkLst>
      <pc:sldChg chg="modSp">
        <pc:chgData name="Емилија Темелкова" userId="1209cda6-1ad7-4226-a757-c64d3cbee45c" providerId="ADAL" clId="{ABDDD8B2-FAAB-E847-BFBC-F14A400F8665}" dt="2021-02-12T17:55:33.055" v="2"/>
        <pc:sldMkLst>
          <pc:docMk/>
          <pc:sldMk cId="0" sldId="257"/>
        </pc:sldMkLst>
        <pc:spChg chg="mod">
          <ac:chgData name="Емилија Темелкова" userId="1209cda6-1ad7-4226-a757-c64d3cbee45c" providerId="ADAL" clId="{ABDDD8B2-FAAB-E847-BFBC-F14A400F8665}" dt="2021-02-12T17:55:33.055" v="2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3F29A3-E0C8-4878-9F0D-A2EEC3FD8376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3A7B12-343D-4E38-8E14-49C6FE1E0B9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1219200"/>
          </a:xfrm>
        </p:spPr>
        <p:txBody>
          <a:bodyPr>
            <a:normAutofit fontScale="90000"/>
          </a:bodyPr>
          <a:lstStyle/>
          <a:p>
            <a:br>
              <a:rPr lang="mk-MK" sz="3600">
                <a:solidFill>
                  <a:srgbClr val="92D050"/>
                </a:solidFill>
              </a:rPr>
            </a:br>
            <a:br>
              <a:rPr lang="mk-MK" sz="3600">
                <a:solidFill>
                  <a:srgbClr val="92D050"/>
                </a:solidFill>
              </a:rPr>
            </a:br>
            <a:r>
              <a:rPr lang="mk-MK" sz="3600">
                <a:solidFill>
                  <a:srgbClr val="92D050"/>
                </a:solidFill>
              </a:rPr>
              <a:t>ДОБРЕДОЈДОВТЕ НА ЛОГОРУВАЊЕ (ПЛАНИНАРЕЊЕ)</a:t>
            </a:r>
            <a:br>
              <a:rPr lang="mk-MK" sz="3600"/>
            </a:br>
            <a:r>
              <a:rPr lang="en-US" sz="3600" i="1">
                <a:solidFill>
                  <a:srgbClr val="FF0000"/>
                </a:solidFill>
              </a:rPr>
              <a:t>WELCOME TO CAMPAIGN (MOUNTAINING)</a:t>
            </a:r>
            <a:br>
              <a:rPr lang="mk-MK" sz="3600" i="1">
                <a:solidFill>
                  <a:srgbClr val="FF0000"/>
                </a:solidFill>
              </a:rPr>
            </a:br>
            <a:r>
              <a:rPr lang="de-DE" sz="3600"/>
              <a:t> </a:t>
            </a:r>
            <a:r>
              <a:rPr lang="de-DE" sz="3600">
                <a:solidFill>
                  <a:srgbClr val="7030A0"/>
                </a:solidFill>
              </a:rPr>
              <a:t>WILLKOMMEN BEI DER KAMPAGNE (BERG)</a:t>
            </a:r>
            <a:br>
              <a:rPr lang="de-DE"/>
            </a:br>
            <a:br>
              <a:rPr lang="de-DE"/>
            </a:b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05200"/>
            <a:ext cx="6400800" cy="914400"/>
          </a:xfrm>
        </p:spPr>
        <p:txBody>
          <a:bodyPr/>
          <a:lstStyle/>
          <a:p>
            <a:r>
              <a:rPr lang="mk-MK"/>
              <a:t>Изработила</a:t>
            </a:r>
            <a:r>
              <a:rPr lang="en-US"/>
              <a:t>:</a:t>
            </a:r>
            <a:r>
              <a:rPr lang="mk-MK"/>
              <a:t> Емилија Темелкова 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mk-MK"/>
              <a:t>Слики од логорувањето </a:t>
            </a:r>
            <a:endParaRPr lang="en-US"/>
          </a:p>
          <a:p>
            <a:endParaRPr lang="en-US"/>
          </a:p>
        </p:txBody>
      </p:sp>
      <p:pic>
        <p:nvPicPr>
          <p:cNvPr id="23554" name="Picture 2" descr="C:\Users\Zaklin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86200"/>
            <a:ext cx="3048000" cy="2667000"/>
          </a:xfrm>
          <a:prstGeom prst="rect">
            <a:avLst/>
          </a:prstGeom>
          <a:noFill/>
        </p:spPr>
      </p:pic>
      <p:pic>
        <p:nvPicPr>
          <p:cNvPr id="23555" name="Picture 3" descr="C:\Users\Zaklina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057400"/>
            <a:ext cx="3352800" cy="1628775"/>
          </a:xfrm>
          <a:prstGeom prst="rect">
            <a:avLst/>
          </a:prstGeom>
          <a:noFill/>
        </p:spPr>
      </p:pic>
      <p:pic>
        <p:nvPicPr>
          <p:cNvPr id="23556" name="Picture 4" descr="C:\Users\Zaklina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3810000"/>
            <a:ext cx="31623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mk-MK"/>
              <a:t>Слики од логорувањето </a:t>
            </a:r>
            <a:endParaRPr lang="en-US"/>
          </a:p>
        </p:txBody>
      </p:sp>
      <p:pic>
        <p:nvPicPr>
          <p:cNvPr id="24578" name="Picture 2" descr="C:\Users\Zaklin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828800"/>
            <a:ext cx="2743200" cy="1828800"/>
          </a:xfrm>
          <a:prstGeom prst="rect">
            <a:avLst/>
          </a:prstGeom>
          <a:noFill/>
        </p:spPr>
      </p:pic>
      <p:pic>
        <p:nvPicPr>
          <p:cNvPr id="24579" name="Picture 3" descr="C:\Users\Zaklina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114800"/>
            <a:ext cx="3048000" cy="2133600"/>
          </a:xfrm>
          <a:prstGeom prst="rect">
            <a:avLst/>
          </a:prstGeom>
          <a:noFill/>
        </p:spPr>
      </p:pic>
      <p:pic>
        <p:nvPicPr>
          <p:cNvPr id="24580" name="Picture 4" descr="C:\Users\Zaklina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191000"/>
            <a:ext cx="2847975" cy="1895475"/>
          </a:xfrm>
          <a:prstGeom prst="rect">
            <a:avLst/>
          </a:prstGeom>
          <a:noFill/>
        </p:spPr>
      </p:pic>
      <p:pic>
        <p:nvPicPr>
          <p:cNvPr id="24581" name="Picture 5" descr="C:\Users\Zaklina\Desktop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1905000"/>
            <a:ext cx="23241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8651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r>
              <a:rPr lang="mk-MK"/>
              <a:t>Слики од логорувањето </a:t>
            </a:r>
            <a:endParaRPr lang="en-US"/>
          </a:p>
          <a:p>
            <a:endParaRPr lang="en-US"/>
          </a:p>
        </p:txBody>
      </p:sp>
      <p:pic>
        <p:nvPicPr>
          <p:cNvPr id="25602" name="Picture 2" descr="C:\Users\Zaklin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247900"/>
            <a:ext cx="3308350" cy="1866900"/>
          </a:xfrm>
          <a:prstGeom prst="rect">
            <a:avLst/>
          </a:prstGeom>
          <a:noFill/>
        </p:spPr>
      </p:pic>
      <p:pic>
        <p:nvPicPr>
          <p:cNvPr id="25603" name="Picture 3" descr="C:\Users\Zaklina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981200"/>
            <a:ext cx="2876550" cy="2024063"/>
          </a:xfrm>
          <a:prstGeom prst="rect">
            <a:avLst/>
          </a:prstGeom>
          <a:noFill/>
        </p:spPr>
      </p:pic>
      <p:pic>
        <p:nvPicPr>
          <p:cNvPr id="25604" name="Picture 4" descr="C:\Users\Zaklina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343400"/>
            <a:ext cx="44196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mk-MK" sz="3600"/>
              <a:t>Мени</a:t>
            </a:r>
          </a:p>
          <a:p>
            <a:r>
              <a:rPr lang="mk-MK">
                <a:solidFill>
                  <a:srgbClr val="0070C0"/>
                </a:solidFill>
              </a:rPr>
              <a:t>Појадок = Маргарин со вагета и чај, омлет  и друго.</a:t>
            </a:r>
          </a:p>
          <a:p>
            <a:r>
              <a:rPr lang="mk-MK">
                <a:solidFill>
                  <a:srgbClr val="00B050"/>
                </a:solidFill>
              </a:rPr>
              <a:t>Ручок = Тавче гравче,  сарма, мусака, јанија, леќа и друго.</a:t>
            </a:r>
          </a:p>
          <a:p>
            <a:r>
              <a:rPr lang="mk-MK"/>
              <a:t> </a:t>
            </a:r>
            <a:r>
              <a:rPr lang="mk-MK">
                <a:solidFill>
                  <a:srgbClr val="FF0000"/>
                </a:solidFill>
              </a:rPr>
              <a:t>Вечера = Супа,  рибина чорба, шпагети или макарони и друго.</a:t>
            </a:r>
          </a:p>
          <a:p>
            <a:r>
              <a:rPr lang="mk-MK">
                <a:solidFill>
                  <a:srgbClr val="FFC000"/>
                </a:solidFill>
              </a:rPr>
              <a:t>Десерт = трилече, бомбици, еклер и др.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mk-MK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mk-MK" sz="2800"/>
              <a:t>Име на компанијата</a:t>
            </a:r>
            <a:r>
              <a:rPr lang="en-US" sz="2800"/>
              <a:t>:</a:t>
            </a:r>
            <a:r>
              <a:rPr lang="mk-MK" sz="2800"/>
              <a:t> </a:t>
            </a:r>
            <a:r>
              <a:rPr lang="mk-MK" sz="2800" b="1" i="1">
                <a:solidFill>
                  <a:srgbClr val="FF0000"/>
                </a:solidFill>
              </a:rPr>
              <a:t>ЗДРАВО ТЕЛО,  ЗДРАВ ДУХ!!</a:t>
            </a:r>
          </a:p>
          <a:p>
            <a:pPr>
              <a:buNone/>
            </a:pPr>
            <a:r>
              <a:rPr lang="mk-MK" b="1" i="1">
                <a:solidFill>
                  <a:srgbClr val="FF0000"/>
                </a:solidFill>
              </a:rPr>
              <a:t>   лого</a:t>
            </a:r>
          </a:p>
          <a:p>
            <a:endParaRPr lang="mk-MK" b="1" i="1">
              <a:solidFill>
                <a:srgbClr val="FF0000"/>
              </a:solidFill>
            </a:endParaRPr>
          </a:p>
          <a:p>
            <a:endParaRPr lang="mk-MK" b="1" i="1">
              <a:solidFill>
                <a:srgbClr val="FF0000"/>
              </a:solidFill>
            </a:endParaRPr>
          </a:p>
          <a:p>
            <a:endParaRPr lang="mk-MK" b="1" i="1">
              <a:solidFill>
                <a:srgbClr val="FF0000"/>
              </a:solidFill>
            </a:endParaRPr>
          </a:p>
          <a:p>
            <a:r>
              <a:rPr lang="mk-MK" b="1" i="1">
                <a:solidFill>
                  <a:srgbClr val="FF0000"/>
                </a:solidFill>
              </a:rPr>
              <a:t>Туристичка програма </a:t>
            </a:r>
          </a:p>
          <a:p>
            <a:r>
              <a:rPr lang="mk-MK" b="1" i="1">
                <a:solidFill>
                  <a:srgbClr val="FF0000"/>
                </a:solidFill>
              </a:rPr>
              <a:t>Сместувачки капацитети</a:t>
            </a:r>
          </a:p>
          <a:p>
            <a:r>
              <a:rPr lang="mk-MK" b="1" i="1">
                <a:solidFill>
                  <a:srgbClr val="FF0000"/>
                </a:solidFill>
              </a:rPr>
              <a:t>Ресторан со мени  </a:t>
            </a:r>
          </a:p>
          <a:p>
            <a:endParaRPr lang="en-US" b="1" i="1">
              <a:solidFill>
                <a:srgbClr val="FF0000"/>
              </a:solidFill>
            </a:endParaRPr>
          </a:p>
        </p:txBody>
      </p:sp>
      <p:pic>
        <p:nvPicPr>
          <p:cNvPr id="1026" name="Picture 2" descr="C:\Users\Zaklina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0500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 )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k-MK" sz="3000">
                <a:solidFill>
                  <a:schemeClr val="accent1"/>
                </a:solidFill>
              </a:rPr>
              <a:t>      Јас моите туристи ќе ги привлечам со   логорување  (планинарење.) Ќе логоруваме  десет  дена  Ќе логоруваме најпрвен во околината на одмаралиштето Михајлово, на Кожуф , а со тоа  ќе ги посетиме и околните  села, ќе се информираме за нивните значања во нашето општество. Во логорувањето ќе има пешачење вклучувајќи и спортски активности, дружење и забава.</a:t>
            </a:r>
            <a:endParaRPr lang="ru-RU" sz="3000">
              <a:solidFill>
                <a:schemeClr val="accent1"/>
              </a:solidFill>
            </a:endParaRPr>
          </a:p>
          <a:p>
            <a:pPr>
              <a:buNone/>
            </a:pPr>
            <a:endParaRPr lang="en-US" u="sng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mk-MK" sz="2800">
                <a:solidFill>
                  <a:srgbClr val="7030A0"/>
                </a:solidFill>
              </a:rPr>
              <a:t>Сместување</a:t>
            </a:r>
          </a:p>
          <a:p>
            <a:r>
              <a:rPr lang="mk-MK" sz="2800">
                <a:solidFill>
                  <a:srgbClr val="7030A0"/>
                </a:solidFill>
              </a:rPr>
              <a:t>Запознавање со туристите</a:t>
            </a:r>
          </a:p>
          <a:p>
            <a:r>
              <a:rPr lang="mk-MK" sz="2800">
                <a:solidFill>
                  <a:srgbClr val="7030A0"/>
                </a:solidFill>
              </a:rPr>
              <a:t>Разгледување на околината</a:t>
            </a:r>
          </a:p>
          <a:p>
            <a:r>
              <a:rPr lang="mk-MK" sz="2800">
                <a:solidFill>
                  <a:srgbClr val="7030A0"/>
                </a:solidFill>
              </a:rPr>
              <a:t>Запознавање со околината</a:t>
            </a:r>
          </a:p>
          <a:p>
            <a:r>
              <a:rPr lang="mk-MK" sz="2800">
                <a:solidFill>
                  <a:srgbClr val="7030A0"/>
                </a:solidFill>
              </a:rPr>
              <a:t>Мени и запознавање со нашата кујна </a:t>
            </a:r>
          </a:p>
          <a:p>
            <a:r>
              <a:rPr lang="mk-MK" sz="2800">
                <a:solidFill>
                  <a:srgbClr val="7030A0"/>
                </a:solidFill>
              </a:rPr>
              <a:t>Спорт</a:t>
            </a:r>
          </a:p>
          <a:p>
            <a:r>
              <a:rPr lang="mk-MK" sz="2800">
                <a:solidFill>
                  <a:srgbClr val="7030A0"/>
                </a:solidFill>
              </a:rPr>
              <a:t>Забава</a:t>
            </a:r>
          </a:p>
          <a:p>
            <a:r>
              <a:rPr lang="mk-MK" sz="2800">
                <a:solidFill>
                  <a:srgbClr val="7030A0"/>
                </a:solidFill>
              </a:rPr>
              <a:t>Размена на искуства</a:t>
            </a:r>
          </a:p>
          <a:p>
            <a:pPr>
              <a:buNone/>
            </a:pPr>
            <a:endParaRPr lang="mk-MK"/>
          </a:p>
          <a:p>
            <a:endParaRPr lang="mk-MK"/>
          </a:p>
          <a:p>
            <a:endParaRPr lang="mk-MK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mk-MK">
                <a:solidFill>
                  <a:srgbClr val="92D050"/>
                </a:solidFill>
              </a:rPr>
              <a:t>Разгледување на околината </a:t>
            </a:r>
          </a:p>
          <a:p>
            <a:pPr marL="514350" indent="-514350">
              <a:buAutoNum type="arabicPeriod"/>
            </a:pPr>
            <a:r>
              <a:rPr lang="mk-MK">
                <a:solidFill>
                  <a:srgbClr val="92D050"/>
                </a:solidFill>
              </a:rPr>
              <a:t>Пешачење  кон околината на Михајлово.</a:t>
            </a:r>
          </a:p>
          <a:p>
            <a:pPr marL="514350" indent="-514350">
              <a:buAutoNum type="arabicPeriod"/>
            </a:pPr>
            <a:r>
              <a:rPr lang="mk-MK">
                <a:solidFill>
                  <a:srgbClr val="92D050"/>
                </a:solidFill>
              </a:rPr>
              <a:t> Разгледување и значење на караулата во Михајлово. </a:t>
            </a:r>
          </a:p>
          <a:p>
            <a:pPr marL="514350" indent="-514350">
              <a:buAutoNum type="arabicPeriod"/>
            </a:pPr>
            <a:r>
              <a:rPr lang="mk-MK">
                <a:solidFill>
                  <a:srgbClr val="92D050"/>
                </a:solidFill>
              </a:rPr>
              <a:t>Сточарството и неговото значење во околината на Михајлово.</a:t>
            </a:r>
          </a:p>
          <a:p>
            <a:pPr marL="514350" indent="-514350">
              <a:buAutoNum type="arabicPeriod"/>
            </a:pPr>
            <a:r>
              <a:rPr lang="mk-MK">
                <a:solidFill>
                  <a:srgbClr val="92D050"/>
                </a:solidFill>
              </a:rPr>
              <a:t>Разговарање со селаните од најблиското село од Михајлово.</a:t>
            </a:r>
          </a:p>
          <a:p>
            <a:pPr marL="514350" indent="-514350">
              <a:buAutoNum type="arabicPeriod"/>
            </a:pPr>
            <a:r>
              <a:rPr lang="mk-MK">
                <a:solidFill>
                  <a:srgbClr val="92D050"/>
                </a:solidFill>
              </a:rPr>
              <a:t>Спортски игри и активности. </a:t>
            </a:r>
            <a:endParaRPr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mk-MK" sz="3000">
                <a:solidFill>
                  <a:srgbClr val="FF00FF"/>
                </a:solidFill>
              </a:rPr>
              <a:t>Разгледување на околината</a:t>
            </a:r>
          </a:p>
          <a:p>
            <a:pPr marL="514350" indent="-514350">
              <a:buAutoNum type="arabicPeriod"/>
            </a:pPr>
            <a:r>
              <a:rPr lang="mk-MK" sz="3000">
                <a:solidFill>
                  <a:srgbClr val="FF00FF"/>
                </a:solidFill>
              </a:rPr>
              <a:t>Искачување на врвот на Кожуф.</a:t>
            </a:r>
          </a:p>
          <a:p>
            <a:pPr marL="514350" indent="-514350">
              <a:buAutoNum type="arabicPeriod"/>
            </a:pPr>
            <a:r>
              <a:rPr lang="mk-MK" sz="3000">
                <a:solidFill>
                  <a:srgbClr val="FF00FF"/>
                </a:solidFill>
              </a:rPr>
              <a:t> Спорт и спортски активности.</a:t>
            </a:r>
          </a:p>
          <a:p>
            <a:pPr marL="514350" indent="-514350">
              <a:buAutoNum type="arabicPeriod"/>
            </a:pPr>
            <a:r>
              <a:rPr lang="mk-MK" sz="3000">
                <a:solidFill>
                  <a:srgbClr val="FF00FF"/>
                </a:solidFill>
              </a:rPr>
              <a:t> Запознавање со билните растенија на Кожуф.</a:t>
            </a:r>
          </a:p>
          <a:p>
            <a:pPr marL="514350" indent="-514350">
              <a:buAutoNum type="arabicPeriod"/>
            </a:pPr>
            <a:r>
              <a:rPr lang="mk-MK" sz="3000">
                <a:solidFill>
                  <a:srgbClr val="FF00FF"/>
                </a:solidFill>
              </a:rPr>
              <a:t> Значењето  на билните растенија и нивната примена во нашиот секојдневен живот.</a:t>
            </a:r>
          </a:p>
          <a:p>
            <a:pPr marL="514350" indent="-514350">
              <a:buAutoNum type="arabicPeriod"/>
            </a:pPr>
            <a:r>
              <a:rPr lang="mk-MK" sz="3000">
                <a:solidFill>
                  <a:srgbClr val="FF00FF"/>
                </a:solidFill>
              </a:rPr>
              <a:t> Размена на искуства. </a:t>
            </a:r>
          </a:p>
          <a:p>
            <a:pPr marL="514350" indent="-514350">
              <a:buAutoNum type="arabicPeriod"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/>
              <a:t> </a:t>
            </a:r>
            <a:r>
              <a:rPr lang="mk-MK" sz="3200">
                <a:solidFill>
                  <a:srgbClr val="C00000"/>
                </a:solidFill>
              </a:rPr>
              <a:t>Сместувачки капацитет</a:t>
            </a:r>
          </a:p>
          <a:p>
            <a:r>
              <a:rPr lang="mk-MK" sz="3200">
                <a:solidFill>
                  <a:srgbClr val="C00000"/>
                </a:solidFill>
              </a:rPr>
              <a:t>10 кампа (шатори)</a:t>
            </a:r>
          </a:p>
          <a:p>
            <a:r>
              <a:rPr lang="mk-MK" sz="3200">
                <a:solidFill>
                  <a:srgbClr val="C00000"/>
                </a:solidFill>
              </a:rPr>
              <a:t>90 луѓе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mk-MK" sz="2800">
                <a:solidFill>
                  <a:srgbClr val="FFC000"/>
                </a:solidFill>
              </a:rPr>
              <a:t>Во секој од камповите (шаторите) ќе престојуваат по 10 луѓе.</a:t>
            </a:r>
          </a:p>
          <a:p>
            <a:r>
              <a:rPr lang="mk-MK" sz="2800">
                <a:solidFill>
                  <a:srgbClr val="FFC000"/>
                </a:solidFill>
              </a:rPr>
              <a:t>Во еден од камповите (шаторите) ќе биде стационирана кујната</a:t>
            </a:r>
            <a:r>
              <a:rPr lang="mk-MK"/>
              <a:t>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mk-MK" i="1"/>
              <a:t>ЛОГОРУВАЊЕ (ПЛАНИНАРЕЊЕ)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>
                <a:solidFill>
                  <a:srgbClr val="666699"/>
                </a:solidFill>
              </a:rPr>
              <a:t>Во секој од шаторите ќе има посебно легло (вреќа за спиење) за секое лице (турист).</a:t>
            </a:r>
          </a:p>
          <a:p>
            <a:r>
              <a:rPr lang="mk-MK">
                <a:solidFill>
                  <a:srgbClr val="666699"/>
                </a:solidFill>
              </a:rPr>
              <a:t>Палење на оган и логорување околу истиот.</a:t>
            </a:r>
          </a:p>
          <a:p>
            <a:r>
              <a:rPr lang="mk-MK">
                <a:solidFill>
                  <a:srgbClr val="666699"/>
                </a:solidFill>
              </a:rPr>
              <a:t>Печење на месо на оган (жар) </a:t>
            </a:r>
          </a:p>
          <a:p>
            <a:r>
              <a:rPr lang="mk-MK">
                <a:solidFill>
                  <a:srgbClr val="666699"/>
                </a:solidFill>
              </a:rPr>
              <a:t>Приготвување на свеж чај и негова дегустација</a:t>
            </a:r>
            <a:r>
              <a:rPr lang="mk-MK">
                <a:solidFill>
                  <a:srgbClr val="00FFFF"/>
                </a:solidFill>
              </a:rPr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3DE09F031C4E4C87219235F3B7F9B1" ma:contentTypeVersion="7" ma:contentTypeDescription="Create a new document." ma:contentTypeScope="" ma:versionID="1c0d8501bd937b0dd0cd0a12fe85dfe0">
  <xsd:schema xmlns:xsd="http://www.w3.org/2001/XMLSchema" xmlns:xs="http://www.w3.org/2001/XMLSchema" xmlns:p="http://schemas.microsoft.com/office/2006/metadata/properties" xmlns:ns2="24fcd051-81d1-43eb-8dd0-0f0ec140ac8f" targetNamespace="http://schemas.microsoft.com/office/2006/metadata/properties" ma:root="true" ma:fieldsID="707a5df78726d9a22b944e58fdb8895b" ns2:_="">
    <xsd:import namespace="24fcd051-81d1-43eb-8dd0-0f0ec140ac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cd051-81d1-43eb-8dd0-0f0ec140a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8C63FE-4055-4056-A2C9-55F365ED9C3D}">
  <ds:schemaRefs>
    <ds:schemaRef ds:uri="24fcd051-81d1-43eb-8dd0-0f0ec140ac8f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C7A2BC-7A2D-43F5-9790-AC6725418E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B7617-C89E-452D-BE84-D0218AE7DDD7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Application>Microsoft Office PowerPoint</Application>
  <PresentationFormat>On-screen Show (4:3)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 ДОБРЕДОЈДОВТЕ НА ЛОГОРУВАЊЕ (ПЛАНИНАРЕЊЕ) WELCOME TO CAMPAIGN (MOUNTAINING)  WILLKOMMEN BEI DER KAMPAGNE (BERG)  </vt:lpstr>
      <vt:lpstr>ЛОГОРУВАЊЕ (ПЛАНИНАРЕЊЕ)</vt:lpstr>
      <vt:lpstr>ЛОГОРУВАЊЕ (ПЛАНИНАРЕЊЕ 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  <vt:lpstr>ЛОГОРУВАЊЕ (ПЛАНИНАРЕЊЕ)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Zaklina</dc:creator>
  <cp:revision>1</cp:revision>
  <dcterms:created xsi:type="dcterms:W3CDTF">2021-02-05T12:26:29Z</dcterms:created>
  <dcterms:modified xsi:type="dcterms:W3CDTF">2021-02-12T17:55:37Z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0x010100953DE09F031C4E4C87219235F3B7F9B1</vt:lpwstr>
  </property>
</Properties>
</file>