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6" r:id="rId3"/>
    <p:sldId id="257" r:id="rId4"/>
    <p:sldId id="261" r:id="rId5"/>
    <p:sldId id="260" r:id="rId6"/>
    <p:sldId id="259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510E1-CAEC-4248-AE9A-A3ECF115CB74}" type="datetimeFigureOut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1F53C-1C9B-4BDE-8F7F-5AF748F35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EFE34-2C0E-4C73-B0E8-71B5D89CE8B5}" type="datetimeFigureOut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E2501-0D99-4F59-A59A-6089AD1AE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9598E-EFBD-4D17-AA11-C307096F39FE}" type="datetimeFigureOut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70F11-4F4C-4AE4-ACD4-A8D7A6146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7DFF37D-DAC4-417C-AC87-E12ACB8B047A}" type="datetimeFigureOut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7B8DA4-A652-4399-A148-94A21AE37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FA614-36E6-4B06-9984-DED4A89785F4}" type="datetimeFigureOut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7AC27-691C-44D6-B3C7-1F3F5C90F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F52AA-090D-4E32-9FE3-281D72EA4EFB}" type="datetimeFigureOut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B49D4-E850-4FFC-B818-F20A43CDF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9E0C4-F49D-44A3-B8C0-21C7CCEA24AC}" type="datetimeFigureOut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1C793-DB1E-44E1-881A-454E6B7D6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AF4DE2-A411-4E43-B514-E4FA4FD98E3D}" type="datetimeFigureOut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57F004D-5F6C-4416-8CFA-CCFBD6D58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C2032-4EA0-46F5-B311-0C65A950F3D4}" type="datetimeFigureOut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4FFEC-6902-442F-B216-5E1A94E30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B754BBB-A6B3-4443-B216-3E59B769ACA5}" type="datetimeFigureOut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66C16E9-F2C3-41C9-A259-13E668EAF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C41877B-E56D-4B97-98AD-C88F7B1F3C31}" type="datetimeFigureOut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40197A-D24D-461E-984B-5968615A2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F439D0-7E60-4EC9-87D1-1802BAC65CC5}" type="datetimeFigureOut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6CFAE6-0330-49FF-86AB-A310AAFCB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14" r:id="rId4"/>
    <p:sldLayoutId id="2147483715" r:id="rId5"/>
    <p:sldLayoutId id="2147483722" r:id="rId6"/>
    <p:sldLayoutId id="2147483716" r:id="rId7"/>
    <p:sldLayoutId id="2147483723" r:id="rId8"/>
    <p:sldLayoutId id="2147483724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1" fontAlgn="base" hangingPunct="1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1" fontAlgn="base" hangingPunct="1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1" fontAlgn="base" hangingPunct="1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mk-MK" dirty="0" smtClean="0"/>
              <a:t>Ученикот да знае за: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mk-MK" dirty="0" smtClean="0"/>
              <a:t>Факторите кои влијаат врз одредување на климата;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mk-MK" dirty="0" smtClean="0"/>
              <a:t>Видовите климатски типови на Земјата и нивна распространетост;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mk-MK" smtClean="0">
                <a:latin typeface="Arial" charset="0"/>
                <a:cs typeface="Arial" charset="0"/>
              </a:rPr>
              <a:t>2.Дожд, снег и Град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mk-MK" smtClean="0">
                <a:latin typeface="Arial" charset="0"/>
                <a:cs typeface="Arial" charset="0"/>
              </a:rPr>
              <a:t>3.Наведете ги постојаните ветрови!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mk-MK" smtClean="0">
                <a:latin typeface="Arial" charset="0"/>
                <a:cs typeface="Arial" charset="0"/>
              </a:rPr>
              <a:t>3.Пасати, Западни и Поларни ветрови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mk-MK" smtClean="0">
                <a:latin typeface="Arial" charset="0"/>
                <a:cs typeface="Arial" charset="0"/>
              </a:rPr>
              <a:t>3.Наведете ги локалните ветрови!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648200"/>
            <a:ext cx="6172200" cy="17272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3.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Бура, на јадранското приморје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Кошава во Војводина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Вардарец по долината на река Вардар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mk-MK" dirty="0" smtClean="0">
                <a:latin typeface="Arial" pitchFamily="34" charset="0"/>
                <a:cs typeface="Arial" pitchFamily="34" charset="0"/>
              </a:rPr>
              <a:t>Торнадо во јужните делови на Северна Америка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mk-MK" dirty="0" smtClean="0">
                <a:latin typeface="Arial" charset="0"/>
                <a:cs typeface="Arial" charset="0"/>
              </a:rPr>
              <a:t>4.Што се оркански ветрови?</a:t>
            </a:r>
            <a:endParaRPr lang="mk-MK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mk-MK" dirty="0" smtClean="0">
                <a:latin typeface="Arial" charset="0"/>
                <a:cs typeface="Arial" charset="0"/>
              </a:rPr>
              <a:t>4.Ветрови со брзина поголема од 100км/</a:t>
            </a:r>
            <a:r>
              <a:rPr lang="en-US" dirty="0" smtClean="0">
                <a:latin typeface="Arial" charset="0"/>
                <a:cs typeface="Arial" charset="0"/>
              </a:rPr>
              <a:t>h</a:t>
            </a:r>
            <a:endParaRPr lang="mk-MK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mk-MK" dirty="0" smtClean="0">
                <a:latin typeface="Arial" charset="0"/>
                <a:cs typeface="Arial" charset="0"/>
              </a:rPr>
              <a:t>4.Во кој појас се наоѓа Монсунската клима?</a:t>
            </a:r>
            <a:endParaRPr lang="mk-MK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mk-MK" dirty="0" smtClean="0">
                <a:latin typeface="Arial" charset="0"/>
                <a:cs typeface="Arial" charset="0"/>
              </a:rPr>
              <a:t>4.Во жешкиот појас</a:t>
            </a:r>
            <a:endParaRPr lang="mk-MK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mk-MK" dirty="0" smtClean="0">
                <a:latin typeface="Arial" charset="0"/>
                <a:cs typeface="Arial" charset="0"/>
              </a:rPr>
              <a:t>5.Што се савани и како се нарекуваат во Јужна Америка?</a:t>
            </a:r>
            <a:endParaRPr lang="mk-MK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algn="ctr"/>
            <a:r>
              <a:rPr lang="mk-MK" sz="4400" dirty="0" smtClean="0">
                <a:latin typeface="Arial" charset="0"/>
                <a:cs typeface="Arial" charset="0"/>
              </a:rPr>
              <a:t>КВИЗ</a:t>
            </a:r>
          </a:p>
          <a:p>
            <a:pPr algn="ctr"/>
            <a:r>
              <a:rPr lang="mk-MK" sz="2000" dirty="0" smtClean="0">
                <a:latin typeface="Arial" charset="0"/>
                <a:cs typeface="Arial" charset="0"/>
              </a:rPr>
              <a:t>Секој точен одговор се бодува со 1 поен</a:t>
            </a:r>
            <a:endParaRPr lang="en-US" sz="2000" dirty="0" smtClean="0">
              <a:latin typeface="Arial" charset="0"/>
              <a:cs typeface="Arial" charset="0"/>
            </a:endParaRPr>
          </a:p>
        </p:txBody>
      </p:sp>
      <p:pic>
        <p:nvPicPr>
          <p:cNvPr id="9220" name="Picture 2" descr="C:\Users\mimoz\Desktop\gettyimages-1147018885-1024x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20663"/>
            <a:ext cx="5029200" cy="35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mk-MK" dirty="0" smtClean="0">
                <a:latin typeface="Arial" charset="0"/>
                <a:cs typeface="Arial" charset="0"/>
              </a:rPr>
              <a:t>5.Пространства со високи треви и ретки дрвја се нарекуваат уште и Љаноси и Кампоси во Јужна Америка</a:t>
            </a:r>
            <a:endParaRPr lang="mk-MK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mk-MK" dirty="0" smtClean="0">
                <a:latin typeface="Arial" charset="0"/>
                <a:cs typeface="Arial" charset="0"/>
              </a:rPr>
              <a:t>5.Каде се наоѓа субполарната клима конкретно?</a:t>
            </a:r>
            <a:endParaRPr lang="mk-MK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mk-MK" dirty="0" smtClean="0">
                <a:latin typeface="Arial" charset="0"/>
                <a:cs typeface="Arial" charset="0"/>
              </a:rPr>
              <a:t>5.Во Студениот топлински појас, во Сибир во Русија, Канада и на Алјаска</a:t>
            </a:r>
            <a:endParaRPr lang="mk-MK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2286000" y="3962400"/>
            <a:ext cx="6172200" cy="2413000"/>
          </a:xfrm>
        </p:spPr>
        <p:txBody>
          <a:bodyPr/>
          <a:lstStyle/>
          <a:p>
            <a:r>
              <a:rPr lang="mk-MK" dirty="0" smtClean="0">
                <a:latin typeface="Arial" charset="0"/>
                <a:cs typeface="Arial" charset="0"/>
              </a:rPr>
              <a:t>Домашна задача:</a:t>
            </a:r>
          </a:p>
          <a:p>
            <a:r>
              <a:rPr lang="mk-MK" dirty="0" smtClean="0">
                <a:latin typeface="Arial" charset="0"/>
                <a:cs typeface="Arial" charset="0"/>
              </a:rPr>
              <a:t>1.Зошто на високите планини е отежнато дишењето?</a:t>
            </a:r>
          </a:p>
          <a:p>
            <a:r>
              <a:rPr lang="mk-MK" dirty="0" smtClean="0">
                <a:latin typeface="Arial" charset="0"/>
                <a:cs typeface="Arial" charset="0"/>
              </a:rPr>
              <a:t>2.Што е тундра?</a:t>
            </a:r>
          </a:p>
          <a:p>
            <a:pPr algn="r"/>
            <a:r>
              <a:rPr lang="mk-MK" dirty="0" smtClean="0">
                <a:latin typeface="Arial" charset="0"/>
                <a:cs typeface="Arial" charset="0"/>
              </a:rPr>
              <a:t>Наст.МКрстевска</a:t>
            </a:r>
            <a:endParaRPr lang="mk-MK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algn="ctr"/>
            <a:r>
              <a:rPr lang="mk-MK" smtClean="0">
                <a:latin typeface="Arial" charset="0"/>
                <a:cs typeface="Arial" charset="0"/>
              </a:rPr>
              <a:t>1.Што е време?</a:t>
            </a:r>
          </a:p>
          <a:p>
            <a:endParaRPr lang="mk-MK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609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algn="ctr"/>
            <a:r>
              <a:rPr lang="mk-MK" smtClean="0">
                <a:latin typeface="Arial" charset="0"/>
                <a:cs typeface="Arial" charset="0"/>
              </a:rPr>
              <a:t>1.Време е Моменталната состојба на атмосферата над некое место.</a:t>
            </a:r>
          </a:p>
          <a:p>
            <a:endParaRPr lang="mk-MK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457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algn="ctr"/>
            <a:r>
              <a:rPr lang="mk-MK" smtClean="0">
                <a:latin typeface="Arial" charset="0"/>
                <a:cs typeface="Arial" charset="0"/>
              </a:rPr>
              <a:t>1.Што е клима?</a:t>
            </a:r>
          </a:p>
          <a:p>
            <a:endParaRPr lang="mk-MK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438400"/>
            <a:ext cx="6248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algn="ctr"/>
            <a:r>
              <a:rPr lang="mk-MK" smtClean="0">
                <a:latin typeface="Arial" charset="0"/>
                <a:cs typeface="Arial" charset="0"/>
              </a:rPr>
              <a:t>1.Повеќегодишниот режим на времето над некое место или делови од Земјината површина.</a:t>
            </a:r>
          </a:p>
          <a:p>
            <a:endParaRPr lang="mk-MK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2286000" y="4267200"/>
            <a:ext cx="6172200" cy="2108200"/>
          </a:xfrm>
        </p:spPr>
        <p:txBody>
          <a:bodyPr/>
          <a:lstStyle/>
          <a:p>
            <a:r>
              <a:rPr lang="mk-MK" smtClean="0">
                <a:latin typeface="Arial" charset="0"/>
                <a:cs typeface="Arial" charset="0"/>
              </a:rPr>
              <a:t>2.Кои врнежи се од магла или приземни врнежи?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mk-MK" smtClean="0">
                <a:latin typeface="Arial" charset="0"/>
                <a:cs typeface="Arial" charset="0"/>
              </a:rPr>
              <a:t>2.Слана, Роса и Иње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mk-MK" dirty="0" smtClean="0"/>
              <a:t>Повторување за време и клима и климатски типови</a:t>
            </a:r>
            <a:endParaRPr lang="en-US" dirty="0"/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mk-MK" smtClean="0">
                <a:latin typeface="Arial" charset="0"/>
                <a:cs typeface="Arial" charset="0"/>
              </a:rPr>
              <a:t>2.Кои врнежи се од високи облаци?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вторување за време и клима и климатски типови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Повторување за време и клима и климатски типови</Template>
  <TotalTime>22</TotalTime>
  <Words>399</Words>
  <Application>Microsoft Office PowerPoint</Application>
  <PresentationFormat>On-screen Show (4:3)</PresentationFormat>
  <Paragraphs>56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  <vt:lpstr>Повторување за време и клима и климатски типови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Повторување за време и клима и климатски типови</dc:title>
  <dc:creator>mimoza</dc:creator>
  <cp:lastModifiedBy>mimoza</cp:lastModifiedBy>
  <cp:revision>5</cp:revision>
  <dcterms:created xsi:type="dcterms:W3CDTF">2020-04-29T06:13:19Z</dcterms:created>
  <dcterms:modified xsi:type="dcterms:W3CDTF">2020-04-29T06:38:11Z</dcterms:modified>
</cp:coreProperties>
</file>