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7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A4D6-69B9-4376-8124-102746A52364}" type="datetimeFigureOut">
              <a:rPr lang="mk-MK" smtClean="0"/>
              <a:t>27.3.2016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80A2-6D8E-4BF4-886D-23F7AE8842F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074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A4D6-69B9-4376-8124-102746A52364}" type="datetimeFigureOut">
              <a:rPr lang="mk-MK" smtClean="0"/>
              <a:t>27.3.2016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80A2-6D8E-4BF4-886D-23F7AE8842F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21379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A4D6-69B9-4376-8124-102746A52364}" type="datetimeFigureOut">
              <a:rPr lang="mk-MK" smtClean="0"/>
              <a:t>27.3.2016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80A2-6D8E-4BF4-886D-23F7AE8842F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83658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A4D6-69B9-4376-8124-102746A52364}" type="datetimeFigureOut">
              <a:rPr lang="mk-MK" smtClean="0"/>
              <a:t>27.3.2016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80A2-6D8E-4BF4-886D-23F7AE8842F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94559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A4D6-69B9-4376-8124-102746A52364}" type="datetimeFigureOut">
              <a:rPr lang="mk-MK" smtClean="0"/>
              <a:t>27.3.2016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80A2-6D8E-4BF4-886D-23F7AE8842F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5596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A4D6-69B9-4376-8124-102746A52364}" type="datetimeFigureOut">
              <a:rPr lang="mk-MK" smtClean="0"/>
              <a:t>27.3.2016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80A2-6D8E-4BF4-886D-23F7AE8842F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72437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A4D6-69B9-4376-8124-102746A52364}" type="datetimeFigureOut">
              <a:rPr lang="mk-MK" smtClean="0"/>
              <a:t>27.3.2016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80A2-6D8E-4BF4-886D-23F7AE8842F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038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A4D6-69B9-4376-8124-102746A52364}" type="datetimeFigureOut">
              <a:rPr lang="mk-MK" smtClean="0"/>
              <a:t>27.3.2016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80A2-6D8E-4BF4-886D-23F7AE8842F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99505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A4D6-69B9-4376-8124-102746A52364}" type="datetimeFigureOut">
              <a:rPr lang="mk-MK" smtClean="0"/>
              <a:t>27.3.2016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80A2-6D8E-4BF4-886D-23F7AE8842F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22843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A4D6-69B9-4376-8124-102746A52364}" type="datetimeFigureOut">
              <a:rPr lang="mk-MK" smtClean="0"/>
              <a:t>27.3.2016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80A2-6D8E-4BF4-886D-23F7AE8842F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4346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A4D6-69B9-4376-8124-102746A52364}" type="datetimeFigureOut">
              <a:rPr lang="mk-MK" smtClean="0"/>
              <a:t>27.3.2016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80A2-6D8E-4BF4-886D-23F7AE8842F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52213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0A4D6-69B9-4376-8124-102746A52364}" type="datetimeFigureOut">
              <a:rPr lang="mk-MK" smtClean="0"/>
              <a:t>27.3.2016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C80A2-6D8E-4BF4-886D-23F7AE8842F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96493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-2438401" y="1204685"/>
            <a:ext cx="12598400" cy="1938992"/>
          </a:xfrm>
          <a:prstGeom prst="rect">
            <a:avLst/>
          </a:prstGeom>
          <a:effectLst>
            <a:reflection blurRad="88900" stA="45000" endPos="65000" dist="50800" dir="5400000" sy="-100000" algn="bl" rotWithShape="0"/>
          </a:effectLst>
          <a:scene3d>
            <a:camera prst="perspectiveContrastingLeftFacing" fov="3600000"/>
            <a:lightRig rig="threePt" dir="t"/>
          </a:scene3d>
          <a:sp3d>
            <a:contourClr>
              <a:schemeClr val="bg1"/>
            </a:contourClr>
          </a:sp3d>
        </p:spPr>
        <p:txBody>
          <a:bodyPr wrap="square" lIns="91440" tIns="45720" rIns="91440" bIns="45720">
            <a:spAutoFit/>
            <a:sp3d extrusionH="266700" contourW="12700" prstMaterial="softEdge">
              <a:extrusionClr>
                <a:srgbClr val="7030A0"/>
              </a:extrusionClr>
              <a:contourClr>
                <a:srgbClr val="002060"/>
              </a:contourClr>
            </a:sp3d>
          </a:bodyPr>
          <a:lstStyle/>
          <a:p>
            <a:pPr algn="ctr"/>
            <a:r>
              <a:rPr lang="mk-MK" sz="12000" b="1" spc="50" dirty="0" smtClean="0">
                <a:ln w="0"/>
                <a:solidFill>
                  <a:schemeClr val="bg2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ОПТИЧКИ ИЛУЗИИ</a:t>
            </a:r>
            <a:endParaRPr lang="en-US" sz="12000" b="1" cap="none" spc="50" dirty="0">
              <a:ln w="0"/>
              <a:solidFill>
                <a:schemeClr val="bg2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4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mk-MK" sz="3100" dirty="0" smtClean="0">
                <a:solidFill>
                  <a:srgbClr val="FF0000"/>
                </a:solidFill>
              </a:rPr>
              <a:t>ГЛЕДАЈ ВО ЦЕНТАРОТ НА КРУГОТ ОБЕЛЕЖАН СО </a:t>
            </a:r>
            <a:r>
              <a:rPr lang="mk-MK" dirty="0" smtClean="0"/>
              <a:t>+</a:t>
            </a:r>
            <a:r>
              <a:rPr lang="mk-MK" sz="3600" dirty="0" smtClean="0">
                <a:solidFill>
                  <a:srgbClr val="FF0000"/>
                </a:solidFill>
              </a:rPr>
              <a:t>.</a:t>
            </a:r>
            <a:r>
              <a:rPr lang="mk-MK" sz="3600" dirty="0" smtClean="0"/>
              <a:t> </a:t>
            </a:r>
            <a:br>
              <a:rPr lang="mk-MK" sz="3600" dirty="0" smtClean="0"/>
            </a:br>
            <a:r>
              <a:rPr lang="mk-MK" sz="3100" dirty="0" smtClean="0">
                <a:solidFill>
                  <a:srgbClr val="FF0000"/>
                </a:solidFill>
              </a:rPr>
              <a:t>КОЈ БОЈА Е ТОЧКАТА ШТО СЕ ДВИЖИ?</a:t>
            </a:r>
            <a:br>
              <a:rPr lang="mk-MK" sz="3100" dirty="0" smtClean="0">
                <a:solidFill>
                  <a:srgbClr val="FF0000"/>
                </a:solidFill>
              </a:rPr>
            </a:br>
            <a:r>
              <a:rPr lang="mk-MK" sz="3100" dirty="0" smtClean="0">
                <a:solidFill>
                  <a:srgbClr val="FF0000"/>
                </a:solidFill>
              </a:rPr>
              <a:t> ШТО СЕ СЛУЧИ СО ВИОЛЕТОВИТЕ ТОЧКИ?</a:t>
            </a:r>
            <a:endParaRPr lang="mk-MK" sz="31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96" y="2246991"/>
            <a:ext cx="3925207" cy="392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mk-MK" sz="2800" b="1" dirty="0" smtClean="0">
                <a:solidFill>
                  <a:srgbClr val="FF0000"/>
                </a:solidFill>
              </a:rPr>
              <a:t>ДАЛИ ТОЧКИТЕ СЕ ДВИЖАТ ВО КРУГ?</a:t>
            </a:r>
            <a:br>
              <a:rPr lang="mk-MK" sz="2800" b="1" dirty="0" smtClean="0">
                <a:solidFill>
                  <a:srgbClr val="FF0000"/>
                </a:solidFill>
              </a:rPr>
            </a:br>
            <a:r>
              <a:rPr lang="mk-MK" sz="2800" b="1" dirty="0" smtClean="0">
                <a:solidFill>
                  <a:srgbClr val="FF0000"/>
                </a:solidFill>
              </a:rPr>
              <a:t>СКОНЦЕНТРИРАЈ СЕ НА БИЛО КОЈА ТОЧКА И СЛЕДИ И ГО ДВИЖЕЊЕТО!</a:t>
            </a:r>
            <a:br>
              <a:rPr lang="mk-MK" sz="2800" b="1" dirty="0" smtClean="0">
                <a:solidFill>
                  <a:srgbClr val="FF0000"/>
                </a:solidFill>
              </a:rPr>
            </a:br>
            <a:r>
              <a:rPr lang="mk-MK" sz="2800" b="1" dirty="0" smtClean="0">
                <a:solidFill>
                  <a:srgbClr val="FF0000"/>
                </a:solidFill>
              </a:rPr>
              <a:t> ДАЛИ И ПОНАТАМУ МИСЛИШ ДЕКА ТОЧКИТЕ СЕ ДВИЖАТ ВО КРУГ?</a:t>
            </a:r>
            <a:endParaRPr lang="mk-MK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93" y="1947635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600" b="1" dirty="0" smtClean="0">
                <a:solidFill>
                  <a:srgbClr val="FF0000"/>
                </a:solidFill>
              </a:rPr>
              <a:t>ДАЛИ ДЕВОЈКАТА СЕ ВРТИ НА ЛЕВО ИЛИ НА ДЕСНО?</a:t>
            </a:r>
            <a:endParaRPr lang="mk-MK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29" y="1953381"/>
            <a:ext cx="3319236" cy="44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>
                <a:solidFill>
                  <a:srgbClr val="FF0000"/>
                </a:solidFill>
              </a:rPr>
              <a:t>ШТО МИСЛИШ СЕГА?</a:t>
            </a:r>
            <a:endParaRPr lang="mk-MK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36" y="2191657"/>
            <a:ext cx="857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4000" b="1" dirty="0" smtClean="0">
                <a:solidFill>
                  <a:srgbClr val="FF0000"/>
                </a:solidFill>
              </a:rPr>
              <a:t>ГЛЕДАЈ 10 СЕКУНДИ ВО ЦРВЕНАТА ТОЧКА!</a:t>
            </a:r>
            <a:br>
              <a:rPr lang="mk-MK" sz="4000" b="1" dirty="0" smtClean="0">
                <a:solidFill>
                  <a:srgbClr val="FF0000"/>
                </a:solidFill>
              </a:rPr>
            </a:br>
            <a:r>
              <a:rPr lang="mk-MK" sz="4000" b="1" dirty="0" smtClean="0">
                <a:solidFill>
                  <a:srgbClr val="FF0000"/>
                </a:solidFill>
              </a:rPr>
              <a:t>ШТО СЕ СЛУЧИ ОТКАКО ГИ СНЕМА БОИТЕ?</a:t>
            </a:r>
            <a:endParaRPr lang="mk-MK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72" y="1810242"/>
            <a:ext cx="4888055" cy="504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b="1" dirty="0" smtClean="0">
                <a:solidFill>
                  <a:srgbClr val="FF0000"/>
                </a:solidFill>
              </a:rPr>
              <a:t>ГЛЕДАЈ 30 СЕКУНДИ ВО ЦРВЕНАТА ТОЧКА НА НОСОТ НА ДЕВОЈКАТА, ПОТОА ПОГЛЕДНИ ВО ПРАЗНАТА РАМКА И ТРЕПКАЈ! </a:t>
            </a:r>
            <a:br>
              <a:rPr lang="mk-MK" sz="2800" b="1" dirty="0" smtClean="0">
                <a:solidFill>
                  <a:srgbClr val="FF0000"/>
                </a:solidFill>
              </a:rPr>
            </a:br>
            <a:r>
              <a:rPr lang="mk-MK" sz="2800" b="1" dirty="0" smtClean="0">
                <a:solidFill>
                  <a:srgbClr val="FF0000"/>
                </a:solidFill>
              </a:rPr>
              <a:t>ШТО ГЛЕДАШ?</a:t>
            </a:r>
            <a:endParaRPr lang="mk-MK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92" y="1690688"/>
            <a:ext cx="3373664" cy="47999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12000" y="1690688"/>
            <a:ext cx="3672114" cy="48407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692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b="1" dirty="0" smtClean="0">
                <a:solidFill>
                  <a:srgbClr val="FF0000"/>
                </a:solidFill>
              </a:rPr>
              <a:t>ГЛЕДАЈ 30 СЕКУНДИ ВО ЧЕТИРИТЕ ТОЧКИ, ПОТОА ПОГЛЕДНИ ВО ПРАЗНАТА РАМКА И ТРЕПКАЈ! </a:t>
            </a:r>
            <a:br>
              <a:rPr lang="mk-MK" sz="2800" b="1" dirty="0" smtClean="0">
                <a:solidFill>
                  <a:srgbClr val="FF0000"/>
                </a:solidFill>
              </a:rPr>
            </a:br>
            <a:r>
              <a:rPr lang="mk-MK" sz="2800" b="1" dirty="0" smtClean="0">
                <a:solidFill>
                  <a:srgbClr val="FF0000"/>
                </a:solidFill>
              </a:rPr>
              <a:t>ШТО ГЛЕДАШ?</a:t>
            </a:r>
            <a:endParaRPr lang="mk-MK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2000" y="1690688"/>
            <a:ext cx="3672114" cy="48407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03" y="1690687"/>
            <a:ext cx="4618328" cy="484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43" y="722271"/>
            <a:ext cx="10515600" cy="1325563"/>
          </a:xfrm>
        </p:spPr>
        <p:txBody>
          <a:bodyPr/>
          <a:lstStyle/>
          <a:p>
            <a:pPr algn="ctr"/>
            <a:r>
              <a:rPr lang="mk-MK" b="1" dirty="0" smtClean="0">
                <a:solidFill>
                  <a:srgbClr val="FF0000"/>
                </a:solidFill>
              </a:rPr>
              <a:t>КОЈА ЛИНИЈА Е ПОГОЛЕМА?</a:t>
            </a:r>
            <a:endParaRPr lang="mk-MK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7" y="1690688"/>
            <a:ext cx="3512456" cy="3512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459" y="2226335"/>
            <a:ext cx="3889585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2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43" y="722271"/>
            <a:ext cx="10515600" cy="1325563"/>
          </a:xfrm>
        </p:spPr>
        <p:txBody>
          <a:bodyPr/>
          <a:lstStyle/>
          <a:p>
            <a:pPr algn="ctr"/>
            <a:r>
              <a:rPr lang="mk-MK" b="1" dirty="0" smtClean="0">
                <a:solidFill>
                  <a:srgbClr val="FF0000"/>
                </a:solidFill>
              </a:rPr>
              <a:t>КОЈА ЦЕНТРАЛНА </a:t>
            </a:r>
            <a:r>
              <a:rPr lang="en-US" b="1" dirty="0" smtClean="0">
                <a:solidFill>
                  <a:srgbClr val="FF0000"/>
                </a:solidFill>
              </a:rPr>
              <a:t>TO</a:t>
            </a:r>
            <a:r>
              <a:rPr lang="mk-MK" b="1" dirty="0" smtClean="0">
                <a:solidFill>
                  <a:srgbClr val="FF0000"/>
                </a:solidFill>
              </a:rPr>
              <a:t>ЧКА Е ПОГОЛЕМА?</a:t>
            </a:r>
            <a:endParaRPr lang="mk-MK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14" y="1910806"/>
            <a:ext cx="6685038" cy="40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>
                <a:solidFill>
                  <a:srgbClr val="FF0000"/>
                </a:solidFill>
              </a:rPr>
              <a:t>ШТО  Е  НАПРЕД  А  ШТО  Е  ПОЗАДИ?</a:t>
            </a:r>
            <a:endParaRPr lang="mk-MK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24" y="2489425"/>
            <a:ext cx="4639120" cy="2648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84" y="2271712"/>
            <a:ext cx="3962361" cy="29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>
                <a:solidFill>
                  <a:srgbClr val="FF0000"/>
                </a:solidFill>
              </a:rPr>
              <a:t>ШТО  ГЛЕДАШ   НА  СЛИКИТЕ?</a:t>
            </a:r>
            <a:endParaRPr lang="mk-MK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20" y="1583986"/>
            <a:ext cx="3291339" cy="4688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17" y="1518954"/>
            <a:ext cx="3286824" cy="464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4000" b="1" dirty="0" smtClean="0">
                <a:solidFill>
                  <a:srgbClr val="FF0000"/>
                </a:solidFill>
              </a:rPr>
              <a:t>ДАЛИ СЕ НАД ПРОВАЛИЈА ИЛИ НА ПЛОЧНИК?</a:t>
            </a:r>
            <a:endParaRPr lang="mk-MK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29757"/>
            <a:ext cx="4267200" cy="3524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0" y="1855570"/>
            <a:ext cx="3571422" cy="47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>
                <a:solidFill>
                  <a:srgbClr val="FF0000"/>
                </a:solidFill>
              </a:rPr>
              <a:t>ВО КОГО ГЛЕДА ДЕВОЈКАТА?</a:t>
            </a:r>
            <a:endParaRPr lang="mk-MK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054" y="1690688"/>
            <a:ext cx="4508409" cy="468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3200" b="1" dirty="0" smtClean="0">
                <a:solidFill>
                  <a:srgbClr val="FF0000"/>
                </a:solidFill>
              </a:rPr>
              <a:t>ГЛЕДАЈ ВО ТОЧКАТА ВО ЦЕНТАРОТ И ДВИЖИ ЈА ГЛАВАТА НАПРЕД НАЗАД! ШТО СЕ СЛУЧУВА?</a:t>
            </a:r>
            <a:endParaRPr lang="mk-MK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31" y="2027464"/>
            <a:ext cx="4526869" cy="450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>
                <a:solidFill>
                  <a:srgbClr val="FF0000"/>
                </a:solidFill>
              </a:rPr>
              <a:t>ДАЛИ ТОЧКИТЕ ВО ПРЕСЕКОТ НА ЛИНИИТЕ СЕ БЕЛИ ИЛИ ЦРНИ?</a:t>
            </a:r>
            <a:endParaRPr lang="mk-MK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2113190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137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КОЈА ЛИНИЈА Е ПОГОЛЕМА?</vt:lpstr>
      <vt:lpstr>КОЈА ЦЕНТРАЛНА TOЧКА Е ПОГОЛЕМА?</vt:lpstr>
      <vt:lpstr>ШТО  Е  НАПРЕД  А  ШТО  Е  ПОЗАДИ?</vt:lpstr>
      <vt:lpstr>ШТО  ГЛЕДАШ   НА  СЛИКИТЕ?</vt:lpstr>
      <vt:lpstr>ДАЛИ СЕ НАД ПРОВАЛИЈА ИЛИ НА ПЛОЧНИК?</vt:lpstr>
      <vt:lpstr>ВО КОГО ГЛЕДА ДЕВОЈКАТА?</vt:lpstr>
      <vt:lpstr>ГЛЕДАЈ ВО ТОЧКАТА ВО ЦЕНТАРОТ И ДВИЖИ ЈА ГЛАВАТА НАПРЕД НАЗАД! ШТО СЕ СЛУЧУВА?</vt:lpstr>
      <vt:lpstr>ДАЛИ ТОЧКИТЕ ВО ПРЕСЕКОТ НА ЛИНИИТЕ СЕ БЕЛИ ИЛИ ЦРНИ?</vt:lpstr>
      <vt:lpstr>ГЛЕДАЈ ВО ЦЕНТАРОТ НА КРУГОТ ОБЕЛЕЖАН СО +.  КОЈ БОЈА Е ТОЧКАТА ШТО СЕ ДВИЖИ?  ШТО СЕ СЛУЧИ СО ВИОЛЕТОВИТЕ ТОЧКИ?</vt:lpstr>
      <vt:lpstr>ДАЛИ ТОЧКИТЕ СЕ ДВИЖАТ ВО КРУГ? СКОНЦЕНТРИРАЈ СЕ НА БИЛО КОЈА ТОЧКА И СЛЕДИ И ГО ДВИЖЕЊЕТО!  ДАЛИ И ПОНАТАМУ МИСЛИШ ДЕКА ТОЧКИТЕ СЕ ДВИЖАТ ВО КРУГ?</vt:lpstr>
      <vt:lpstr>ДАЛИ ДЕВОЈКАТА СЕ ВРТИ НА ЛЕВО ИЛИ НА ДЕСНО?</vt:lpstr>
      <vt:lpstr>ШТО МИСЛИШ СЕГА?</vt:lpstr>
      <vt:lpstr>ГЛЕДАЈ 10 СЕКУНДИ ВО ЦРВЕНАТА ТОЧКА! ШТО СЕ СЛУЧИ ОТКАКО ГИ СНЕМА БОИТЕ?</vt:lpstr>
      <vt:lpstr>ГЛЕДАЈ 30 СЕКУНДИ ВО ЦРВЕНАТА ТОЧКА НА НОСОТ НА ДЕВОЈКАТА, ПОТОА ПОГЛЕДНИ ВО ПРАЗНАТА РАМКА И ТРЕПКАЈ!  ШТО ГЛЕДАШ?</vt:lpstr>
      <vt:lpstr>ГЛЕДАЈ 30 СЕКУНДИ ВО ЧЕТИРИТЕ ТОЧКИ, ПОТОА ПОГЛЕДНИ ВО ПРАЗНАТА РАМКА И ТРЕПКАЈ!  ШТО ГЛЕДАШ?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 Metikosh</dc:creator>
  <cp:lastModifiedBy>Tanja Metikosh</cp:lastModifiedBy>
  <cp:revision>11</cp:revision>
  <dcterms:created xsi:type="dcterms:W3CDTF">2016-03-26T18:49:14Z</dcterms:created>
  <dcterms:modified xsi:type="dcterms:W3CDTF">2016-03-27T12:39:04Z</dcterms:modified>
</cp:coreProperties>
</file>