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8" d="100"/>
          <a:sy n="118" d="100"/>
        </p:scale>
        <p:origin x="-72" y="1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D84A6-E985-470D-A20F-AA77CB6DE5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E5D8C3-4DF7-4B2F-A87A-F9CFF15AC9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D84A6-E985-470D-A20F-AA77CB6DE5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E5D8C3-4DF7-4B2F-A87A-F9CFF15AC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D84A6-E985-470D-A20F-AA77CB6DE5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E5D8C3-4DF7-4B2F-A87A-F9CFF15AC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D84A6-E985-470D-A20F-AA77CB6DE5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E5D8C3-4DF7-4B2F-A87A-F9CFF15AC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D84A6-E985-470D-A20F-AA77CB6DE5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E5D8C3-4DF7-4B2F-A87A-F9CFF15AC9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D84A6-E985-470D-A20F-AA77CB6DE5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E5D8C3-4DF7-4B2F-A87A-F9CFF15AC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D84A6-E985-470D-A20F-AA77CB6DE5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E5D8C3-4DF7-4B2F-A87A-F9CFF15AC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D84A6-E985-470D-A20F-AA77CB6DE5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E5D8C3-4DF7-4B2F-A87A-F9CFF15AC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D84A6-E985-470D-A20F-AA77CB6DE5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E5D8C3-4DF7-4B2F-A87A-F9CFF15AC9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D84A6-E985-470D-A20F-AA77CB6DE5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E5D8C3-4DF7-4B2F-A87A-F9CFF15AC9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D84A6-E985-470D-A20F-AA77CB6DE5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E5D8C3-4DF7-4B2F-A87A-F9CFF15AC9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4D84A6-E985-470D-A20F-AA77CB6DE5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FE5D8C3-4DF7-4B2F-A87A-F9CFF15AC9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mk-MK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Обработка на басна:</a:t>
            </a:r>
            <a:br>
              <a:rPr lang="mk-MK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mk-MK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,,Лавот и глушецот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’’</a:t>
            </a:r>
            <a:endParaRPr lang="mk-MK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 descr="the-lion-and-the-mous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1916832"/>
            <a:ext cx="4248472" cy="28083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3491880" y="4941168"/>
            <a:ext cx="32403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b="1" dirty="0" smtClean="0"/>
          </a:p>
          <a:p>
            <a:endParaRPr lang="mk-MK" b="1" dirty="0" smtClean="0"/>
          </a:p>
          <a:p>
            <a:pPr algn="ctr"/>
            <a:r>
              <a:rPr lang="mk-MK" b="1" dirty="0" smtClean="0">
                <a:solidFill>
                  <a:srgbClr val="FF0000"/>
                </a:solidFill>
              </a:rPr>
              <a:t>Одделенски наставник</a:t>
            </a:r>
            <a:r>
              <a:rPr lang="mk-MK" b="1" dirty="0" smtClean="0">
                <a:solidFill>
                  <a:srgbClr val="FF0000"/>
                </a:solidFill>
              </a:rPr>
              <a:t>: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ctr"/>
            <a:r>
              <a:rPr lang="mk-MK" b="1" dirty="0" smtClean="0">
                <a:solidFill>
                  <a:srgbClr val="FF0000"/>
                </a:solidFill>
              </a:rPr>
              <a:t>Милка Маневска</a:t>
            </a:r>
            <a:endParaRPr lang="mk-MK" b="1" dirty="0" smtClean="0">
              <a:solidFill>
                <a:srgbClr val="FF0000"/>
              </a:solidFill>
            </a:endParaRPr>
          </a:p>
          <a:p>
            <a:pPr algn="ctr"/>
            <a:r>
              <a:rPr lang="mk-MK" b="1" dirty="0" smtClean="0">
                <a:solidFill>
                  <a:srgbClr val="FF0000"/>
                </a:solidFill>
              </a:rPr>
              <a:t> </a:t>
            </a:r>
            <a:endParaRPr lang="mk-MK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196752"/>
            <a:ext cx="7848872" cy="10372070"/>
          </a:xfrm>
          <a:prstGeom prst="rect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mk-MK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Што направило глувчето?</a:t>
            </a:r>
          </a:p>
          <a:p>
            <a:endParaRPr lang="mk-MK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mk-MK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Зошто лавот се налутил?</a:t>
            </a:r>
          </a:p>
          <a:p>
            <a:endParaRPr lang="mk-MK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mk-MK" sz="1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spcBef>
                <a:spcPts val="40"/>
              </a:spcBef>
              <a:spcAft>
                <a:spcPts val="40"/>
              </a:spcAft>
              <a:buFont typeface="Arial" pitchFamily="34" charset="0"/>
              <a:buChar char="•"/>
            </a:pPr>
            <a:r>
              <a:rPr lang="mk-MK" sz="4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Што мислите, зошто лавот се изнасмејал на зборовите на глушецот?</a:t>
            </a:r>
            <a:r>
              <a:rPr lang="mk-MK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mk-MK" sz="1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mk-MK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Зошто лавот го пуштил глушецот?</a:t>
            </a:r>
          </a:p>
          <a:p>
            <a:endParaRPr lang="mk-MK" sz="4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endParaRPr lang="mk-MK" sz="4400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mk-MK" sz="4400" dirty="0" smtClean="0"/>
          </a:p>
          <a:p>
            <a:pPr>
              <a:buFont typeface="Arial" pitchFamily="34" charset="0"/>
              <a:buChar char="•"/>
            </a:pPr>
            <a:endParaRPr lang="mk-MK" sz="4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mk-MK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mk-MK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endParaRPr lang="mk-MK" sz="4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188640"/>
            <a:ext cx="626469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b="1" dirty="0" smtClean="0">
                <a:latin typeface="Arial" pitchFamily="34" charset="0"/>
                <a:cs typeface="Arial" pitchFamily="34" charset="0"/>
              </a:rPr>
              <a:t>Прашања за учениците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mk-MK" sz="300" dirty="0" smtClean="0">
              <a:latin typeface="Arial" pitchFamily="34" charset="0"/>
              <a:cs typeface="Arial" pitchFamily="34" charset="0"/>
            </a:endParaRPr>
          </a:p>
          <a:p>
            <a:r>
              <a:rPr lang="mk-MK" dirty="0" smtClean="0">
                <a:latin typeface="Arial" pitchFamily="34" charset="0"/>
                <a:cs typeface="Arial" pitchFamily="34" charset="0"/>
              </a:rPr>
              <a:t>( На своите родители одговорете на следниве прашања)</a:t>
            </a:r>
            <a:endParaRPr lang="mk-MK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332655"/>
            <a:ext cx="8100392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mk-MK" sz="4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Кој го фатил лавот?</a:t>
            </a:r>
          </a:p>
          <a:p>
            <a:pPr>
              <a:buFont typeface="Arial" pitchFamily="34" charset="0"/>
              <a:buChar char="•"/>
            </a:pPr>
            <a:endParaRPr lang="mk-MK" sz="1000" b="1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mk-MK" sz="4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 што се фатил лавот?</a:t>
            </a:r>
          </a:p>
          <a:p>
            <a:pPr>
              <a:buFont typeface="Arial" pitchFamily="34" charset="0"/>
              <a:buChar char="•"/>
            </a:pPr>
            <a:endParaRPr lang="mk-MK" sz="1000" b="1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mk-MK" sz="4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Дали лавот можел сам да се спаси?</a:t>
            </a:r>
          </a:p>
          <a:p>
            <a:pPr>
              <a:buFont typeface="Arial" pitchFamily="34" charset="0"/>
              <a:buChar char="•"/>
            </a:pPr>
            <a:endParaRPr lang="mk-MK" sz="1000" b="1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mk-MK" sz="4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Кој го слушнал рикањето на лавот?</a:t>
            </a:r>
          </a:p>
          <a:p>
            <a:pPr>
              <a:buFont typeface="Arial" pitchFamily="34" charset="0"/>
              <a:buChar char="•"/>
            </a:pPr>
            <a:endParaRPr lang="mk-MK" sz="1000" b="1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mk-MK" sz="4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Како глушецот му помогнал на лавот?</a:t>
            </a:r>
          </a:p>
          <a:p>
            <a:pPr>
              <a:buFont typeface="Arial" pitchFamily="34" charset="0"/>
              <a:buChar char="•"/>
            </a:pPr>
            <a:endParaRPr lang="mk-MK" sz="4400" b="1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endParaRPr lang="en-US" sz="4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620688"/>
            <a:ext cx="8028384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mk-MK" sz="4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Кои биле последните зборови на глувчето?</a:t>
            </a:r>
          </a:p>
          <a:p>
            <a:pPr>
              <a:buFont typeface="Arial" pitchFamily="34" charset="0"/>
              <a:buChar char="•"/>
            </a:pPr>
            <a:endParaRPr lang="mk-MK" sz="1300" b="1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mk-MK" sz="4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Што можеме да научиме од оваа приказна?</a:t>
            </a:r>
          </a:p>
          <a:p>
            <a:pPr>
              <a:buFont typeface="Arial" pitchFamily="34" charset="0"/>
              <a:buChar char="•"/>
            </a:pPr>
            <a:endParaRPr lang="mk-MK" sz="1300" b="1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mk-MK" sz="4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Што е чудно во оваа приказна?</a:t>
            </a:r>
          </a:p>
          <a:p>
            <a:pPr>
              <a:buFont typeface="Arial" pitchFamily="34" charset="0"/>
              <a:buChar char="•"/>
            </a:pPr>
            <a:endParaRPr lang="mk-MK" sz="2000" b="1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1556792"/>
            <a:ext cx="79928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k-MK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Приказните во кои </a:t>
            </a:r>
          </a:p>
          <a:p>
            <a:pPr algn="ctr"/>
            <a:r>
              <a:rPr lang="mk-MK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животните зборуваат</a:t>
            </a:r>
          </a:p>
          <a:p>
            <a:pPr algn="ctr"/>
            <a:r>
              <a:rPr lang="mk-MK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како да се луѓе, се викаат</a:t>
            </a:r>
          </a:p>
          <a:p>
            <a:pPr algn="ctr"/>
            <a:r>
              <a:rPr lang="mk-MK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БАСНИ.</a:t>
            </a:r>
            <a:endParaRPr lang="mk-MK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282844" cy="1472184"/>
          </a:xfrm>
        </p:spPr>
        <p:txBody>
          <a:bodyPr/>
          <a:lstStyle/>
          <a:p>
            <a:pPr algn="ctr"/>
            <a:r>
              <a:rPr lang="mk-MK" dirty="0" smtClean="0"/>
              <a:t>ЛАВОТ И ГЛУШЕЦОТ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1857364"/>
            <a:ext cx="7406640" cy="1752600"/>
          </a:xfrm>
        </p:spPr>
        <p:txBody>
          <a:bodyPr/>
          <a:lstStyle/>
          <a:p>
            <a:pPr algn="ctr"/>
            <a:r>
              <a:rPr lang="mk-MK" dirty="0" smtClean="0"/>
              <a:t>БАСНА ЗА </a:t>
            </a:r>
            <a:r>
              <a:rPr lang="en-US" dirty="0" smtClean="0"/>
              <a:t>I </a:t>
            </a:r>
            <a:r>
              <a:rPr lang="mk-MK" dirty="0" smtClean="0"/>
              <a:t>ОДДЕЛЕНИЕ</a:t>
            </a:r>
            <a:endParaRPr lang="en-US" dirty="0"/>
          </a:p>
        </p:txBody>
      </p:sp>
      <p:pic>
        <p:nvPicPr>
          <p:cNvPr id="4" name="Picture 3" descr="the-lion-and-the-mou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7423" y="2428868"/>
            <a:ext cx="5310224" cy="38084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mk-MK" sz="2800" b="1" dirty="0" smtClean="0"/>
              <a:t>Еднаш лавот си спиел под едно дрво, а палавото глувче скокајќи по гранките, паднало врз неговата глава. </a:t>
            </a:r>
            <a:endParaRPr lang="en-US" sz="2800" b="1" dirty="0"/>
          </a:p>
        </p:txBody>
      </p:sp>
      <p:pic>
        <p:nvPicPr>
          <p:cNvPr id="5" name="Content Placeholder 4" descr="lion-cartoon-sleeping-illustration-3460728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43438" y="4083883"/>
            <a:ext cx="3500462" cy="2774118"/>
          </a:xfrm>
        </p:spPr>
      </p:pic>
      <p:pic>
        <p:nvPicPr>
          <p:cNvPr id="6" name="Content Placeholder 5" descr="tree-clip-art-yjixan7cE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1285852" y="1500174"/>
            <a:ext cx="3944228" cy="4915214"/>
          </a:xfrm>
        </p:spPr>
      </p:pic>
      <p:pic>
        <p:nvPicPr>
          <p:cNvPr id="7" name="Picture 6" descr="mouse-albert-sitting-cute-cartoon-animal-vector-illustration-3593961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58057" y="3929066"/>
            <a:ext cx="855056" cy="8136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260648"/>
            <a:ext cx="3357586" cy="22048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5000628" y="357166"/>
            <a:ext cx="35004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2800" b="1" dirty="0" smtClean="0"/>
              <a:t>Лавот кој се разбудил, многу се налутил... Го фатил глушецот и се спремил да го изеде</a:t>
            </a:r>
            <a:r>
              <a:rPr lang="mk-MK" sz="2800" dirty="0" smtClean="0"/>
              <a:t>.</a:t>
            </a:r>
            <a:endParaRPr lang="en-US" sz="2800" dirty="0"/>
          </a:p>
        </p:txBody>
      </p:sp>
      <p:pic>
        <p:nvPicPr>
          <p:cNvPr id="4" name="Picture 3" descr="maxresdefaul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1538" y="2643182"/>
            <a:ext cx="7366020" cy="40005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85728"/>
            <a:ext cx="47149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Тогаш глушецот почнал да  моли да му прости и да</a:t>
            </a:r>
          </a:p>
          <a:p>
            <a:r>
              <a:rPr lang="mk-M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го јаде, говорејќи дека некогаш и тој ќе му стори некоја добрина.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blog_by_unazanahoriaquehabla-d68oi4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2857496"/>
            <a:ext cx="4286280" cy="33051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Copy of Lion_and_Mouse_by_Mickeyn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43570" y="500042"/>
            <a:ext cx="3022600" cy="381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k-MK" sz="2800" b="1" dirty="0" smtClean="0"/>
              <a:t>Лавот на овие зборови многу се изнасмејал и си рекол</a:t>
            </a:r>
            <a:r>
              <a:rPr lang="en-US" sz="2800" b="1" dirty="0" smtClean="0"/>
              <a:t>: </a:t>
            </a:r>
            <a:r>
              <a:rPr lang="mk-MK" sz="2800" b="1" dirty="0" smtClean="0"/>
              <a:t>„Што може едно глувче мене да ми помогне?“ ...Но сепак го пуштил.</a:t>
            </a:r>
            <a:endParaRPr lang="en-US" sz="2800" b="1" dirty="0"/>
          </a:p>
        </p:txBody>
      </p:sp>
      <p:pic>
        <p:nvPicPr>
          <p:cNvPr id="7" name="Content Placeholder 6" descr="the-lion-and-the-mous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1714488"/>
            <a:ext cx="7072362" cy="44670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571480"/>
            <a:ext cx="721523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2800" b="1" dirty="0" smtClean="0"/>
              <a:t>Не поминало долго време, лавот се фатил во мрежата која ја поставиле ловџиите во шумата. Лавот се обидувал да ја скине мрежата, но не успевал. </a:t>
            </a:r>
            <a:endParaRPr lang="en-US" sz="2800" b="1" dirty="0"/>
          </a:p>
        </p:txBody>
      </p:sp>
      <p:pic>
        <p:nvPicPr>
          <p:cNvPr id="3" name="Picture 2" descr="Lion-and-the-Mouse-Story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2500306"/>
            <a:ext cx="6429420" cy="37766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500042"/>
            <a:ext cx="72152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2800" b="1" dirty="0" smtClean="0"/>
              <a:t>Глушецот го слушнал лелекањето и рикањето на лавот, дошол и веднаш ја изгрицкал мрежата во која тој бил заробен.</a:t>
            </a:r>
            <a:endParaRPr lang="en-US" sz="2800" b="1" dirty="0"/>
          </a:p>
        </p:txBody>
      </p:sp>
      <p:pic>
        <p:nvPicPr>
          <p:cNvPr id="3" name="Picture 2" descr="lav_i_m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728" y="2214554"/>
            <a:ext cx="3489736" cy="4106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Sneed_-_The_L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2066" y="2143116"/>
            <a:ext cx="3265942" cy="41423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428604"/>
            <a:ext cx="70723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mk-MK" sz="2800" b="1" dirty="0" smtClean="0"/>
              <a:t>Ослободувајќи го лавот, глушецот рекол</a:t>
            </a:r>
            <a:r>
              <a:rPr lang="en-US" sz="2800" b="1" dirty="0" smtClean="0"/>
              <a:t>:</a:t>
            </a:r>
            <a:r>
              <a:rPr lang="mk-MK" sz="2800" b="1" dirty="0" smtClean="0"/>
              <a:t> „Ти мене ми се смееше кога ме пушти, зошто не очекуваше дека јас би можел да ти помогнам. Ама сега знаеш дека и ние глувчињата знаеме што е благодарност“.</a:t>
            </a:r>
            <a:endParaRPr lang="en-US" sz="2800" b="1" dirty="0"/>
          </a:p>
        </p:txBody>
      </p:sp>
      <p:pic>
        <p:nvPicPr>
          <p:cNvPr id="3" name="Picture 2" descr="hqdefau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2857496"/>
            <a:ext cx="4572000" cy="3133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Picture 3" descr="Lion_and_Mouse_by_Mickeyn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00760" y="2643182"/>
            <a:ext cx="2851759" cy="36766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115</TotalTime>
  <Words>310</Words>
  <Application>Microsoft Office PowerPoint</Application>
  <PresentationFormat>On-screen Show (4:3)</PresentationFormat>
  <Paragraphs>51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Обработка на басна: ,,Лавот и глушецот’’</vt:lpstr>
      <vt:lpstr>ЛАВОТ И ГЛУШЕЦОТ</vt:lpstr>
      <vt:lpstr>Еднаш лавот си спиел под едно дрво, а палавото глувче скокајќи по гранките, паднало врз неговата глава. </vt:lpstr>
      <vt:lpstr>Slide 4</vt:lpstr>
      <vt:lpstr>Slide 5</vt:lpstr>
      <vt:lpstr>Лавот на овие зборови многу се изнасмејал и си рекол: „Што може едно глувче мене да ми помогне?“ ...Но сепак го пуштил.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MXG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ЛАВ И ГЛУШЕЦ</dc:title>
  <dc:creator>MXG</dc:creator>
  <cp:lastModifiedBy>PC</cp:lastModifiedBy>
  <cp:revision>18</cp:revision>
  <dcterms:created xsi:type="dcterms:W3CDTF">2014-11-28T19:25:51Z</dcterms:created>
  <dcterms:modified xsi:type="dcterms:W3CDTF">2020-04-30T08:51:59Z</dcterms:modified>
</cp:coreProperties>
</file>