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752600"/>
            <a:ext cx="7924800" cy="4444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mk-MK" sz="9600" spc="-919" dirty="0" smtClean="0">
                <a:latin typeface="Arial"/>
                <a:cs typeface="Arial"/>
              </a:rPr>
              <a:t>Магнети </a:t>
            </a:r>
            <a:r>
              <a:rPr lang="mk-MK" sz="9600" spc="-919" dirty="0" smtClean="0">
                <a:latin typeface="Arial"/>
                <a:cs typeface="Arial"/>
              </a:rPr>
              <a:t> и магнетни материјали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57200" y="304800"/>
            <a:ext cx="8229599" cy="27834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  <a:tabLst>
                <a:tab pos="1456690" algn="l"/>
              </a:tabLst>
            </a:pPr>
            <a:r>
              <a:rPr lang="mk-MK" sz="3600" spc="-55" dirty="0" smtClean="0"/>
              <a:t>Домашна работа</a:t>
            </a:r>
            <a:r>
              <a:rPr lang="en-US" sz="3600" spc="-55" dirty="0" smtClean="0"/>
              <a:t>:</a:t>
            </a:r>
            <a:r>
              <a:rPr lang="mk-MK" sz="3600" spc="-55" dirty="0" smtClean="0"/>
              <a:t/>
            </a:r>
            <a:br>
              <a:rPr lang="mk-MK" sz="3600" spc="-55" dirty="0" smtClean="0"/>
            </a:br>
            <a:r>
              <a:rPr lang="mk-MK" sz="3600" spc="-55" dirty="0" smtClean="0"/>
              <a:t>Смисли начин како да одредиш кој магнет е појак, а кој е послаб.</a:t>
            </a:r>
            <a:br>
              <a:rPr lang="mk-MK" sz="3600" spc="-55" dirty="0" smtClean="0"/>
            </a:br>
            <a:r>
              <a:rPr lang="mk-MK" sz="3600" spc="-55" dirty="0" smtClean="0"/>
              <a:t>Начините да ми ги пуштите на е-маил</a:t>
            </a:r>
            <a:r>
              <a:rPr lang="en-US" sz="3600" spc="-55" dirty="0" smtClean="0"/>
              <a:t>: ristestojanov@gmail.com</a:t>
            </a:r>
            <a:endParaRPr sz="3600" spc="-5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1272" y="201168"/>
            <a:ext cx="8686800" cy="5836920"/>
            <a:chOff x="271272" y="201168"/>
            <a:chExt cx="8686800" cy="5836920"/>
          </a:xfrm>
        </p:grpSpPr>
        <p:sp>
          <p:nvSpPr>
            <p:cNvPr id="3" name="object 3"/>
            <p:cNvSpPr/>
            <p:nvPr/>
          </p:nvSpPr>
          <p:spPr>
            <a:xfrm>
              <a:off x="409956" y="201168"/>
              <a:ext cx="8324088" cy="5733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1272" y="708659"/>
              <a:ext cx="8686800" cy="53294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200" y="228600"/>
              <a:ext cx="8229600" cy="56388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200" y="228600"/>
              <a:ext cx="8229600" cy="5638800"/>
            </a:xfrm>
            <a:custGeom>
              <a:avLst/>
              <a:gdLst/>
              <a:ahLst/>
              <a:cxnLst/>
              <a:rect l="l" t="t" r="r" b="b"/>
              <a:pathLst>
                <a:path w="8229600" h="5638800">
                  <a:moveTo>
                    <a:pt x="0" y="5638800"/>
                  </a:moveTo>
                  <a:lnTo>
                    <a:pt x="8229600" y="563880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5638800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45693" y="828801"/>
            <a:ext cx="8063230" cy="439928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5410" algn="ctr">
              <a:lnSpc>
                <a:spcPts val="3785"/>
              </a:lnSpc>
              <a:spcBef>
                <a:spcPts val="105"/>
              </a:spcBef>
            </a:pPr>
            <a:r>
              <a:rPr sz="3200" u="heavy" spc="-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Легенда</a:t>
            </a:r>
            <a:r>
              <a:rPr lang="mk-MK" sz="3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mk-MK" sz="3200" b="1" u="heavy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за магнетите</a:t>
            </a:r>
            <a:endParaRPr sz="3200">
              <a:latin typeface="Arial"/>
              <a:cs typeface="Arial"/>
            </a:endParaRPr>
          </a:p>
          <a:p>
            <a:pPr marR="1905" algn="just">
              <a:lnSpc>
                <a:spcPts val="3785"/>
              </a:lnSpc>
            </a:pPr>
            <a:r>
              <a:rPr lang="mk-MK" sz="2800" spc="-5" dirty="0" smtClean="0">
                <a:latin typeface="Carlito"/>
                <a:cs typeface="Carlito"/>
              </a:rPr>
              <a:t>   </a:t>
            </a:r>
            <a:r>
              <a:rPr sz="2400" spc="-5" smtClean="0">
                <a:latin typeface="Carlito"/>
                <a:cs typeface="Carlito"/>
              </a:rPr>
              <a:t>Стара </a:t>
            </a:r>
            <a:r>
              <a:rPr sz="2400" spc="-10" dirty="0">
                <a:latin typeface="Carlito"/>
                <a:cs typeface="Carlito"/>
              </a:rPr>
              <a:t>грчка </a:t>
            </a:r>
            <a:r>
              <a:rPr sz="2400" spc="-10">
                <a:latin typeface="Carlito"/>
                <a:cs typeface="Carlito"/>
              </a:rPr>
              <a:t>легенда </a:t>
            </a:r>
            <a:r>
              <a:rPr sz="2400" spc="-25" smtClean="0">
                <a:latin typeface="Carlito"/>
                <a:cs typeface="Carlito"/>
              </a:rPr>
              <a:t>каж</a:t>
            </a:r>
            <a:r>
              <a:rPr lang="mk-MK" sz="2400" spc="-25" dirty="0" smtClean="0">
                <a:latin typeface="Carlito"/>
                <a:cs typeface="Carlito"/>
              </a:rPr>
              <a:t>ува</a:t>
            </a:r>
            <a:r>
              <a:rPr sz="2400" spc="-25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д</a:t>
            </a:r>
            <a:r>
              <a:rPr lang="mk-MK" sz="2400" spc="-5" dirty="0" smtClean="0">
                <a:latin typeface="Carlito"/>
                <a:cs typeface="Carlito"/>
              </a:rPr>
              <a:t>ека</a:t>
            </a:r>
            <a:r>
              <a:rPr sz="2400" spc="-5" smtClean="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пастир</a:t>
            </a:r>
            <a:r>
              <a:rPr lang="mk-MK" sz="2400" spc="35" dirty="0">
                <a:latin typeface="Carlito"/>
                <a:cs typeface="Carlito"/>
              </a:rPr>
              <a:t> </a:t>
            </a:r>
            <a:r>
              <a:rPr lang="mk-MK" sz="2400" spc="35" dirty="0" smtClean="0">
                <a:latin typeface="Carlito"/>
                <a:cs typeface="Carlito"/>
              </a:rPr>
              <a:t>со </a:t>
            </a:r>
            <a:r>
              <a:rPr sz="2400" smtClean="0">
                <a:latin typeface="Carlito"/>
                <a:cs typeface="Carlito"/>
              </a:rPr>
              <a:t>име </a:t>
            </a:r>
            <a:r>
              <a:rPr sz="2400" dirty="0">
                <a:latin typeface="Carlito"/>
                <a:cs typeface="Carlito"/>
              </a:rPr>
              <a:t>Магнес</a:t>
            </a:r>
            <a:r>
              <a:rPr sz="2400">
                <a:latin typeface="Carlito"/>
                <a:cs typeface="Carlito"/>
              </a:rPr>
              <a:t>, </a:t>
            </a:r>
            <a:r>
              <a:rPr sz="2400" smtClean="0">
                <a:latin typeface="Carlito"/>
                <a:cs typeface="Carlito"/>
              </a:rPr>
              <a:t>чувај</a:t>
            </a:r>
            <a:r>
              <a:rPr lang="mk-MK" sz="2400" dirty="0" smtClean="0">
                <a:latin typeface="Carlito"/>
                <a:cs typeface="Carlito"/>
              </a:rPr>
              <a:t>ќ</a:t>
            </a:r>
            <a:r>
              <a:rPr sz="2400" smtClean="0">
                <a:latin typeface="Carlito"/>
                <a:cs typeface="Carlito"/>
              </a:rPr>
              <a:t>и </a:t>
            </a:r>
            <a:r>
              <a:rPr sz="2400" spc="-5" smtClean="0">
                <a:latin typeface="Carlito"/>
                <a:cs typeface="Carlito"/>
              </a:rPr>
              <a:t>овц</a:t>
            </a:r>
            <a:r>
              <a:rPr lang="mk-MK" sz="2400" spc="-5" dirty="0" smtClean="0">
                <a:latin typeface="Carlito"/>
                <a:cs typeface="Carlito"/>
              </a:rPr>
              <a:t>и</a:t>
            </a:r>
            <a:r>
              <a:rPr sz="2400" spc="-5" smtClean="0">
                <a:latin typeface="Carlito"/>
                <a:cs typeface="Carlito"/>
              </a:rPr>
              <a:t> </a:t>
            </a:r>
            <a:r>
              <a:rPr sz="2400">
                <a:latin typeface="Carlito"/>
                <a:cs typeface="Carlito"/>
              </a:rPr>
              <a:t>на </a:t>
            </a:r>
            <a:r>
              <a:rPr sz="2400" smtClean="0">
                <a:latin typeface="Carlito"/>
                <a:cs typeface="Carlito"/>
              </a:rPr>
              <a:t>плани</a:t>
            </a:r>
            <a:r>
              <a:rPr lang="mk-MK" sz="2400" dirty="0" smtClean="0">
                <a:latin typeface="Carlito"/>
                <a:cs typeface="Carlito"/>
              </a:rPr>
              <a:t>ната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Иде</a:t>
            </a:r>
            <a:r>
              <a:rPr sz="2400" spc="-10">
                <a:latin typeface="Carlito"/>
                <a:cs typeface="Carlito"/>
              </a:rPr>
              <a:t>,  </a:t>
            </a:r>
            <a:r>
              <a:rPr sz="2400" spc="-5" smtClean="0">
                <a:latin typeface="Carlito"/>
                <a:cs typeface="Carlito"/>
              </a:rPr>
              <a:t>примети</a:t>
            </a:r>
            <a:r>
              <a:rPr lang="mk-MK" sz="2400" spc="-5" dirty="0" smtClean="0">
                <a:latin typeface="Carlito"/>
                <a:cs typeface="Carlito"/>
              </a:rPr>
              <a:t>л</a:t>
            </a:r>
            <a:r>
              <a:rPr sz="2400" spc="-5" smtClean="0">
                <a:latin typeface="Carlito"/>
                <a:cs typeface="Carlito"/>
              </a:rPr>
              <a:t> д</a:t>
            </a:r>
            <a:r>
              <a:rPr lang="mk-MK" sz="2400" spc="-5" dirty="0" smtClean="0">
                <a:latin typeface="Carlito"/>
                <a:cs typeface="Carlito"/>
              </a:rPr>
              <a:t>ека</a:t>
            </a:r>
            <a:r>
              <a:rPr sz="2400" spc="-5" smtClean="0">
                <a:latin typeface="Carlito"/>
                <a:cs typeface="Carlito"/>
              </a:rPr>
              <a:t> </a:t>
            </a:r>
            <a:r>
              <a:rPr lang="mk-MK" sz="2400" spc="-5" dirty="0" smtClean="0">
                <a:latin typeface="Carlito"/>
                <a:cs typeface="Carlito"/>
              </a:rPr>
              <a:t>с</a:t>
            </a:r>
            <a:r>
              <a:rPr sz="2400" smtClean="0">
                <a:latin typeface="Carlito"/>
                <a:cs typeface="Carlito"/>
              </a:rPr>
              <a:t>тап</a:t>
            </a:r>
            <a:r>
              <a:rPr lang="mk-MK" sz="2400" dirty="0" smtClean="0">
                <a:latin typeface="Carlito"/>
                <a:cs typeface="Carlito"/>
              </a:rPr>
              <a:t>от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sz="2400">
                <a:latin typeface="Carlito"/>
                <a:cs typeface="Carlito"/>
              </a:rPr>
              <a:t>и </a:t>
            </a:r>
            <a:r>
              <a:rPr sz="2400" smtClean="0">
                <a:latin typeface="Carlito"/>
                <a:cs typeface="Carlito"/>
              </a:rPr>
              <a:t>чизм</a:t>
            </a:r>
            <a:r>
              <a:rPr lang="mk-MK" sz="2400" dirty="0" smtClean="0">
                <a:latin typeface="Carlito"/>
                <a:cs typeface="Carlito"/>
              </a:rPr>
              <a:t>ите</a:t>
            </a:r>
            <a:r>
              <a:rPr sz="2400" spc="-105" smtClean="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с</a:t>
            </a:r>
            <a:r>
              <a:rPr lang="mk-MK" sz="2400" dirty="0" smtClean="0">
                <a:latin typeface="Carlito"/>
                <a:cs typeface="Carlito"/>
              </a:rPr>
              <a:t>о </a:t>
            </a:r>
            <a:r>
              <a:rPr lang="mk-MK" sz="2400" spc="-5" dirty="0" smtClean="0">
                <a:latin typeface="Carlito"/>
                <a:cs typeface="Carlito"/>
              </a:rPr>
              <a:t>железни</a:t>
            </a:r>
            <a:r>
              <a:rPr sz="2400" spc="-5" smtClean="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клинци</a:t>
            </a:r>
            <a:r>
              <a:rPr lang="mk-MK" sz="2400" dirty="0" smtClean="0">
                <a:latin typeface="Carlito"/>
                <a:cs typeface="Carlito"/>
              </a:rPr>
              <a:t> му се 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леп</a:t>
            </a:r>
            <a:r>
              <a:rPr lang="mk-MK" sz="2400" spc="-5" dirty="0" smtClean="0">
                <a:latin typeface="Carlito"/>
                <a:cs typeface="Carlito"/>
              </a:rPr>
              <a:t>ат</a:t>
            </a:r>
            <a:r>
              <a:rPr sz="2400" spc="-5" smtClean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за </a:t>
            </a:r>
            <a:r>
              <a:rPr sz="2400">
                <a:latin typeface="Carlito"/>
                <a:cs typeface="Carlito"/>
              </a:rPr>
              <a:t>црни</a:t>
            </a:r>
            <a:r>
              <a:rPr sz="2400" spc="-80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каме</a:t>
            </a:r>
            <a:r>
              <a:rPr lang="mk-MK" sz="2400" spc="-10" dirty="0" smtClean="0">
                <a:latin typeface="Carlito"/>
                <a:cs typeface="Carlito"/>
              </a:rPr>
              <a:t>ња</a:t>
            </a:r>
            <a:r>
              <a:rPr sz="2400" spc="-10" smtClean="0">
                <a:latin typeface="Carlito"/>
                <a:cs typeface="Carlito"/>
              </a:rPr>
              <a:t>.</a:t>
            </a:r>
            <a:r>
              <a:rPr lang="mk-MK" sz="2400" spc="-10" dirty="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Испиту</a:t>
            </a:r>
            <a:r>
              <a:rPr lang="mk-MK" sz="2400" spc="-5" dirty="0">
                <a:latin typeface="Carlito"/>
                <a:cs typeface="Carlito"/>
              </a:rPr>
              <a:t>в</a:t>
            </a:r>
            <a:r>
              <a:rPr lang="mk-MK" sz="2400" spc="-5" dirty="0" smtClean="0">
                <a:latin typeface="Carlito"/>
                <a:cs typeface="Carlito"/>
              </a:rPr>
              <a:t>ајќи </a:t>
            </a:r>
            <a:r>
              <a:rPr sz="2400" smtClean="0">
                <a:latin typeface="Carlito"/>
                <a:cs typeface="Carlito"/>
              </a:rPr>
              <a:t>необичн</a:t>
            </a:r>
            <a:r>
              <a:rPr lang="mk-MK" sz="2400" dirty="0" smtClean="0">
                <a:latin typeface="Carlito"/>
                <a:cs typeface="Carlito"/>
              </a:rPr>
              <a:t>и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sz="2400" spc="-15" smtClean="0">
                <a:latin typeface="Carlito"/>
                <a:cs typeface="Carlito"/>
              </a:rPr>
              <a:t>појав</a:t>
            </a:r>
            <a:r>
              <a:rPr lang="mk-MK" sz="2400" spc="-15" dirty="0" smtClean="0">
                <a:latin typeface="Carlito"/>
                <a:cs typeface="Carlito"/>
              </a:rPr>
              <a:t>и,</a:t>
            </a:r>
            <a:r>
              <a:rPr sz="2400" spc="-15" smtClean="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свати</a:t>
            </a:r>
            <a:r>
              <a:rPr lang="mk-MK" sz="2400" dirty="0" smtClean="0">
                <a:latin typeface="Carlito"/>
                <a:cs typeface="Carlito"/>
              </a:rPr>
              <a:t>л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lang="mk-MK" sz="2400" dirty="0" smtClean="0">
                <a:latin typeface="Carlito"/>
                <a:cs typeface="Carlito"/>
              </a:rPr>
              <a:t>дека клинците со кои се потковани чизмите и железниот стап се привлечени од </a:t>
            </a:r>
            <a:r>
              <a:rPr sz="2400" smtClean="0">
                <a:latin typeface="Carlito"/>
                <a:cs typeface="Carlito"/>
              </a:rPr>
              <a:t>црни</a:t>
            </a:r>
            <a:r>
              <a:rPr lang="mk-MK" sz="2400" dirty="0" smtClean="0">
                <a:latin typeface="Carlito"/>
                <a:cs typeface="Carlito"/>
              </a:rPr>
              <a:t>от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камен</a:t>
            </a:r>
            <a:r>
              <a:rPr sz="2400" spc="-10">
                <a:latin typeface="Carlito"/>
                <a:cs typeface="Carlito"/>
              </a:rPr>
              <a:t>. </a:t>
            </a:r>
            <a:r>
              <a:rPr sz="2400" spc="-70" smtClean="0">
                <a:latin typeface="Carlito"/>
                <a:cs typeface="Carlito"/>
              </a:rPr>
              <a:t>Так</a:t>
            </a:r>
            <a:r>
              <a:rPr lang="mk-MK" sz="2400" spc="-70" dirty="0" smtClean="0">
                <a:latin typeface="Carlito"/>
                <a:cs typeface="Carlito"/>
              </a:rPr>
              <a:t>а</a:t>
            </a:r>
            <a:r>
              <a:rPr sz="2400" spc="-5" smtClean="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Магнeс</a:t>
            </a:r>
            <a:r>
              <a:rPr lang="mk-MK" sz="2400" dirty="0" smtClean="0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откри</a:t>
            </a:r>
            <a:r>
              <a:rPr lang="mk-MK" sz="2400" spc="-10" dirty="0" smtClean="0">
                <a:latin typeface="Carlito"/>
                <a:cs typeface="Carlito"/>
              </a:rPr>
              <a:t>л</a:t>
            </a:r>
            <a:r>
              <a:rPr sz="2400" spc="-10" smtClean="0">
                <a:latin typeface="Carlito"/>
                <a:cs typeface="Carlito"/>
              </a:rPr>
              <a:t> </a:t>
            </a:r>
            <a:r>
              <a:rPr sz="2400" smtClean="0">
                <a:latin typeface="Carlito"/>
                <a:cs typeface="Carlito"/>
              </a:rPr>
              <a:t>д</a:t>
            </a:r>
            <a:r>
              <a:rPr lang="mk-MK" sz="2400" dirty="0" smtClean="0">
                <a:latin typeface="Carlito"/>
                <a:cs typeface="Carlito"/>
              </a:rPr>
              <a:t>ека</a:t>
            </a:r>
            <a:r>
              <a:rPr sz="2400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постои </a:t>
            </a:r>
            <a:r>
              <a:rPr sz="2400" spc="-10">
                <a:latin typeface="Carlito"/>
                <a:cs typeface="Carlito"/>
              </a:rPr>
              <a:t>камен </a:t>
            </a:r>
            <a:r>
              <a:rPr sz="2400" spc="-15" smtClean="0">
                <a:latin typeface="Carlito"/>
                <a:cs typeface="Carlito"/>
              </a:rPr>
              <a:t>кој</a:t>
            </a:r>
            <a:r>
              <a:rPr sz="2400" spc="-75" smtClean="0">
                <a:latin typeface="Carlito"/>
                <a:cs typeface="Carlito"/>
              </a:rPr>
              <a:t> </a:t>
            </a:r>
            <a:r>
              <a:rPr sz="2400" spc="-5" smtClean="0">
                <a:latin typeface="Carlito"/>
                <a:cs typeface="Carlito"/>
              </a:rPr>
              <a:t>привл</a:t>
            </a:r>
            <a:r>
              <a:rPr lang="mk-MK" sz="2400" spc="-5" dirty="0" smtClean="0">
                <a:latin typeface="Carlito"/>
                <a:cs typeface="Carlito"/>
              </a:rPr>
              <a:t>екува железо и го</a:t>
            </a:r>
            <a:r>
              <a:rPr sz="2400" spc="-5" smtClean="0">
                <a:latin typeface="Carlito"/>
                <a:cs typeface="Carlito"/>
              </a:rPr>
              <a:t> откри</a:t>
            </a:r>
            <a:r>
              <a:rPr lang="mk-MK" sz="2400" spc="-5" dirty="0" smtClean="0">
                <a:latin typeface="Carlito"/>
                <a:cs typeface="Carlito"/>
              </a:rPr>
              <a:t>л</a:t>
            </a:r>
            <a:r>
              <a:rPr sz="2400" spc="35" smtClean="0">
                <a:latin typeface="Carlito"/>
                <a:cs typeface="Carlito"/>
              </a:rPr>
              <a:t> </a:t>
            </a:r>
            <a:r>
              <a:rPr sz="2400" spc="-10" smtClean="0">
                <a:latin typeface="Carlito"/>
                <a:cs typeface="Carlito"/>
              </a:rPr>
              <a:t>МАГНЕТИЗАМ</a:t>
            </a:r>
            <a:r>
              <a:rPr lang="mk-MK" sz="2400" spc="-10" dirty="0" smtClean="0">
                <a:latin typeface="Carlito"/>
                <a:cs typeface="Carlito"/>
              </a:rPr>
              <a:t>ОТ</a:t>
            </a:r>
            <a:r>
              <a:rPr sz="2400" spc="-10" smtClean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3549650"/>
            <a:chOff x="409955" y="246888"/>
            <a:chExt cx="8324215" cy="3549650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34777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76883" y="286512"/>
              <a:ext cx="7194804" cy="35097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338327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199" y="274320"/>
              <a:ext cx="8229600" cy="3383279"/>
            </a:xfrm>
            <a:custGeom>
              <a:avLst/>
              <a:gdLst/>
              <a:ahLst/>
              <a:cxnLst/>
              <a:rect l="l" t="t" r="r" b="b"/>
              <a:pathLst>
                <a:path w="8229600" h="3383279">
                  <a:moveTo>
                    <a:pt x="0" y="3383279"/>
                  </a:moveTo>
                  <a:lnTo>
                    <a:pt x="8229600" y="3383279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3383279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3400" y="395986"/>
            <a:ext cx="8001000" cy="35323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ts val="3425"/>
              </a:lnSpc>
              <a:spcBef>
                <a:spcPts val="105"/>
              </a:spcBef>
            </a:pPr>
            <a:r>
              <a:rPr sz="2900" u="heavy" spc="-7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9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Природни</a:t>
            </a:r>
            <a:r>
              <a:rPr sz="29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900" b="1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магнети</a:t>
            </a:r>
            <a:endParaRPr sz="2900">
              <a:latin typeface="Arial"/>
              <a:cs typeface="Arial"/>
            </a:endParaRPr>
          </a:p>
          <a:p>
            <a:pPr marL="167640" marR="71755">
              <a:lnSpc>
                <a:spcPts val="3479"/>
              </a:lnSpc>
              <a:spcBef>
                <a:spcPts val="60"/>
              </a:spcBef>
            </a:pPr>
            <a:r>
              <a:rPr lang="mk-MK" sz="2800" spc="-10" dirty="0" smtClean="0">
                <a:latin typeface="Carlito"/>
                <a:cs typeface="Carlito"/>
              </a:rPr>
              <a:t>Е</a:t>
            </a:r>
            <a:r>
              <a:rPr sz="2800" spc="-10" smtClean="0">
                <a:latin typeface="Carlito"/>
                <a:cs typeface="Carlito"/>
              </a:rPr>
              <a:t>дна </a:t>
            </a:r>
            <a:r>
              <a:rPr sz="2800" spc="-40">
                <a:latin typeface="Carlito"/>
                <a:cs typeface="Carlito"/>
              </a:rPr>
              <a:t>од </a:t>
            </a:r>
            <a:r>
              <a:rPr sz="2800" spc="-10" smtClean="0">
                <a:latin typeface="Carlito"/>
                <a:cs typeface="Carlito"/>
              </a:rPr>
              <a:t>природни</a:t>
            </a:r>
            <a:r>
              <a:rPr lang="mk-MK" sz="2800" spc="-10" dirty="0" smtClean="0">
                <a:latin typeface="Carlito"/>
                <a:cs typeface="Carlito"/>
              </a:rPr>
              <a:t>те</a:t>
            </a:r>
            <a:r>
              <a:rPr sz="2800" spc="-10" smtClean="0">
                <a:latin typeface="Carlito"/>
                <a:cs typeface="Carlito"/>
              </a:rPr>
              <a:t> </a:t>
            </a:r>
            <a:r>
              <a:rPr sz="2800" smtClean="0">
                <a:latin typeface="Carlito"/>
                <a:cs typeface="Carlito"/>
              </a:rPr>
              <a:t>појав</a:t>
            </a:r>
            <a:r>
              <a:rPr lang="mk-MK" sz="2800" dirty="0" smtClean="0">
                <a:latin typeface="Carlito"/>
                <a:cs typeface="Carlito"/>
              </a:rPr>
              <a:t>и</a:t>
            </a:r>
            <a:r>
              <a:rPr sz="2800" smtClean="0">
                <a:latin typeface="Carlito"/>
                <a:cs typeface="Carlito"/>
              </a:rPr>
              <a:t> </a:t>
            </a:r>
            <a:r>
              <a:rPr sz="2800" spc="-10" smtClean="0">
                <a:latin typeface="Carlito"/>
                <a:cs typeface="Carlito"/>
              </a:rPr>
              <a:t>е</a:t>
            </a:r>
            <a:r>
              <a:rPr lang="mk-MK" sz="2800" spc="-105" dirty="0">
                <a:latin typeface="Carlito"/>
                <a:cs typeface="Carlito"/>
              </a:rPr>
              <a:t> </a:t>
            </a:r>
            <a:r>
              <a:rPr lang="mk-MK" sz="2800" spc="-105" dirty="0" smtClean="0">
                <a:latin typeface="Carlito"/>
                <a:cs typeface="Carlito"/>
              </a:rPr>
              <a:t>с</a:t>
            </a:r>
            <a:r>
              <a:rPr sz="2800" smtClean="0">
                <a:latin typeface="Carlito"/>
                <a:cs typeface="Carlito"/>
              </a:rPr>
              <a:t>војство</a:t>
            </a:r>
            <a:r>
              <a:rPr lang="mk-MK" sz="2800" dirty="0" smtClean="0">
                <a:latin typeface="Carlito"/>
                <a:cs typeface="Carlito"/>
              </a:rPr>
              <a:t>то</a:t>
            </a:r>
            <a:r>
              <a:rPr sz="2800" smtClean="0">
                <a:latin typeface="Carlito"/>
                <a:cs typeface="Carlito"/>
              </a:rPr>
              <a:t> </a:t>
            </a:r>
            <a:r>
              <a:rPr lang="mk-MK" sz="2800" dirty="0" smtClean="0">
                <a:latin typeface="Carlito"/>
                <a:cs typeface="Carlito"/>
              </a:rPr>
              <a:t>на</a:t>
            </a:r>
            <a:r>
              <a:rPr sz="2800" smtClean="0">
                <a:latin typeface="Carlito"/>
                <a:cs typeface="Carlito"/>
              </a:rPr>
              <a:t> </a:t>
            </a:r>
            <a:r>
              <a:rPr sz="2800" spc="-15" smtClean="0">
                <a:latin typeface="Carlito"/>
                <a:cs typeface="Carlito"/>
              </a:rPr>
              <a:t>одре</a:t>
            </a:r>
            <a:r>
              <a:rPr lang="mk-MK" sz="2800" spc="-15" dirty="0" smtClean="0">
                <a:latin typeface="Carlito"/>
                <a:cs typeface="Carlito"/>
              </a:rPr>
              <a:t>д</a:t>
            </a:r>
            <a:r>
              <a:rPr sz="2800" spc="-15" smtClean="0">
                <a:latin typeface="Carlito"/>
                <a:cs typeface="Carlito"/>
              </a:rPr>
              <a:t>ен</a:t>
            </a:r>
            <a:r>
              <a:rPr lang="mk-MK" sz="2800" spc="-15" dirty="0" smtClean="0">
                <a:latin typeface="Carlito"/>
                <a:cs typeface="Carlito"/>
              </a:rPr>
              <a:t>и</a:t>
            </a:r>
            <a:r>
              <a:rPr sz="2800" spc="-15" smtClean="0">
                <a:latin typeface="Carlito"/>
                <a:cs typeface="Carlito"/>
              </a:rPr>
              <a:t> </a:t>
            </a:r>
            <a:r>
              <a:rPr sz="2800" spc="-5" smtClean="0">
                <a:latin typeface="Carlito"/>
                <a:cs typeface="Carlito"/>
              </a:rPr>
              <a:t>врст</a:t>
            </a:r>
            <a:r>
              <a:rPr lang="mk-MK" sz="2800" spc="-5" dirty="0" smtClean="0">
                <a:latin typeface="Carlito"/>
                <a:cs typeface="Carlito"/>
              </a:rPr>
              <a:t>и</a:t>
            </a:r>
            <a:r>
              <a:rPr sz="2800" spc="-70" smtClean="0">
                <a:latin typeface="Carlito"/>
                <a:cs typeface="Carlito"/>
              </a:rPr>
              <a:t> </a:t>
            </a:r>
            <a:r>
              <a:rPr sz="2800" spc="-5" smtClean="0">
                <a:latin typeface="Carlito"/>
                <a:cs typeface="Carlito"/>
              </a:rPr>
              <a:t>минерал</a:t>
            </a:r>
            <a:r>
              <a:rPr lang="mk-MK" sz="2800" spc="-5" dirty="0" smtClean="0">
                <a:latin typeface="Carlito"/>
                <a:cs typeface="Carlito"/>
              </a:rPr>
              <a:t>и </a:t>
            </a:r>
            <a:r>
              <a:rPr sz="2800" spc="-5" smtClean="0">
                <a:latin typeface="Carlito"/>
                <a:cs typeface="Carlito"/>
              </a:rPr>
              <a:t>да</a:t>
            </a:r>
            <a:r>
              <a:rPr sz="28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привл</a:t>
            </a:r>
            <a:r>
              <a:rPr lang="mk-MK" sz="2800" u="heavy" spc="-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екуваат железни предмети</a:t>
            </a:r>
            <a:r>
              <a:rPr sz="2800" spc="-15" smtClean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109855" marR="101600">
              <a:lnSpc>
                <a:spcPct val="100000"/>
              </a:lnSpc>
            </a:pPr>
            <a:r>
              <a:rPr sz="2800" spc="-70" smtClean="0">
                <a:latin typeface="Carlito"/>
                <a:cs typeface="Carlito"/>
              </a:rPr>
              <a:t>Т</a:t>
            </a:r>
            <a:r>
              <a:rPr lang="mk-MK" sz="2800" spc="-70" dirty="0" smtClean="0">
                <a:latin typeface="Carlito"/>
                <a:cs typeface="Carlito"/>
              </a:rPr>
              <a:t>о</a:t>
            </a:r>
            <a:r>
              <a:rPr sz="2800" spc="-70" smtClean="0">
                <a:latin typeface="Carlito"/>
                <a:cs typeface="Carlito"/>
              </a:rPr>
              <a:t>ј </a:t>
            </a:r>
            <a:r>
              <a:rPr sz="2800" spc="-5">
                <a:latin typeface="Carlito"/>
                <a:cs typeface="Carlito"/>
              </a:rPr>
              <a:t>минерал </a:t>
            </a:r>
            <a:r>
              <a:rPr lang="mk-MK" sz="2800" spc="-5" dirty="0" smtClean="0">
                <a:latin typeface="Carlito"/>
                <a:cs typeface="Carlito"/>
              </a:rPr>
              <a:t>се нарекува</a:t>
            </a:r>
            <a:r>
              <a:rPr sz="2800" spc="-5" smtClean="0">
                <a:latin typeface="Carlito"/>
                <a:cs typeface="Carlito"/>
              </a:rPr>
              <a:t> </a:t>
            </a:r>
            <a:r>
              <a:rPr sz="2800" spc="-30" dirty="0">
                <a:latin typeface="Carlito"/>
                <a:cs typeface="Carlito"/>
              </a:rPr>
              <a:t>МАГНЕТИТ</a:t>
            </a:r>
            <a:r>
              <a:rPr sz="2800" spc="-30">
                <a:latin typeface="Carlito"/>
                <a:cs typeface="Carlito"/>
              </a:rPr>
              <a:t>, </a:t>
            </a:r>
            <a:r>
              <a:rPr sz="2800" smtClean="0">
                <a:latin typeface="Carlito"/>
                <a:cs typeface="Carlito"/>
              </a:rPr>
              <a:t>а</a:t>
            </a:r>
            <a:r>
              <a:rPr lang="mk-MK" sz="2800" dirty="0">
                <a:latin typeface="Carlito"/>
                <a:cs typeface="Carlito"/>
              </a:rPr>
              <a:t> </a:t>
            </a:r>
            <a:r>
              <a:rPr lang="mk-MK" sz="2800" spc="-10" dirty="0" smtClean="0">
                <a:latin typeface="Carlito"/>
                <a:cs typeface="Carlito"/>
              </a:rPr>
              <a:t>предметите од такви минерали</a:t>
            </a:r>
            <a:r>
              <a:rPr sz="2800" spc="-10" smtClean="0">
                <a:latin typeface="Carlito"/>
                <a:cs typeface="Carlito"/>
              </a:rPr>
              <a:t> </a:t>
            </a:r>
            <a:r>
              <a:rPr lang="mk-MK" sz="2800" spc="-10" dirty="0" smtClean="0">
                <a:latin typeface="Carlito"/>
                <a:cs typeface="Carlito"/>
              </a:rPr>
              <a:t>ги</a:t>
            </a:r>
            <a:r>
              <a:rPr sz="2800" spc="-10" smtClean="0">
                <a:latin typeface="Carlito"/>
                <a:cs typeface="Carlito"/>
              </a:rPr>
              <a:t> </a:t>
            </a:r>
            <a:r>
              <a:rPr lang="mk-MK" sz="2800" spc="-10" dirty="0" smtClean="0">
                <a:latin typeface="Carlito"/>
                <a:cs typeface="Carlito"/>
              </a:rPr>
              <a:t>викаме</a:t>
            </a:r>
            <a:r>
              <a:rPr sz="2800" spc="-40" smtClean="0">
                <a:latin typeface="Carlito"/>
                <a:cs typeface="Carlito"/>
              </a:rPr>
              <a:t> </a:t>
            </a:r>
            <a:r>
              <a:rPr sz="2800" spc="-5" smtClean="0">
                <a:latin typeface="Carlito"/>
                <a:cs typeface="Carlito"/>
              </a:rPr>
              <a:t>МАГНЕТИ.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sz="2800" spc="-30" smtClean="0">
                <a:latin typeface="Carlito"/>
                <a:cs typeface="Carlito"/>
              </a:rPr>
              <a:t>Руда</a:t>
            </a:r>
            <a:r>
              <a:rPr lang="mk-MK" sz="2800" spc="-30" dirty="0" smtClean="0">
                <a:latin typeface="Carlito"/>
                <a:cs typeface="Carlito"/>
              </a:rPr>
              <a:t>та</a:t>
            </a:r>
            <a:r>
              <a:rPr sz="2800" spc="-30" smtClean="0">
                <a:latin typeface="Carlito"/>
                <a:cs typeface="Carlito"/>
              </a:rPr>
              <a:t> </a:t>
            </a:r>
            <a:r>
              <a:rPr lang="mk-MK" sz="2800" spc="-30" dirty="0" smtClean="0">
                <a:latin typeface="Carlito"/>
                <a:cs typeface="Carlito"/>
              </a:rPr>
              <a:t>на железо</a:t>
            </a:r>
            <a:r>
              <a:rPr sz="2800" spc="-5" smtClean="0">
                <a:latin typeface="Carlito"/>
                <a:cs typeface="Carlito"/>
              </a:rPr>
              <a:t> </a:t>
            </a:r>
            <a:r>
              <a:rPr sz="2800" spc="-5">
                <a:latin typeface="Carlito"/>
                <a:cs typeface="Carlito"/>
              </a:rPr>
              <a:t>магнетит </a:t>
            </a:r>
            <a:r>
              <a:rPr sz="2800" spc="-5" smtClean="0">
                <a:latin typeface="Carlito"/>
                <a:cs typeface="Carlito"/>
              </a:rPr>
              <a:t>е </a:t>
            </a:r>
            <a:r>
              <a:rPr sz="2800" spc="-10" smtClean="0">
                <a:latin typeface="Carlito"/>
                <a:cs typeface="Carlito"/>
              </a:rPr>
              <a:t>природ</a:t>
            </a:r>
            <a:r>
              <a:rPr lang="mk-MK" sz="2800" spc="-10" dirty="0" smtClean="0">
                <a:latin typeface="Carlito"/>
                <a:cs typeface="Carlito"/>
              </a:rPr>
              <a:t>ен</a:t>
            </a:r>
            <a:r>
              <a:rPr sz="2800" spc="-150" smtClean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магнет.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14600" y="4038600"/>
            <a:ext cx="4267200" cy="2438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3275" y="50292"/>
            <a:ext cx="8613775" cy="4970145"/>
            <a:chOff x="303275" y="50292"/>
            <a:chExt cx="8613775" cy="4970145"/>
          </a:xfrm>
        </p:grpSpPr>
        <p:sp>
          <p:nvSpPr>
            <p:cNvPr id="3" name="object 3"/>
            <p:cNvSpPr/>
            <p:nvPr/>
          </p:nvSpPr>
          <p:spPr>
            <a:xfrm>
              <a:off x="409955" y="246887"/>
              <a:ext cx="8324088" cy="47731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03275" y="50292"/>
              <a:ext cx="8613648" cy="43936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19"/>
              <a:ext cx="8229600" cy="46786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199" y="274319"/>
              <a:ext cx="8229600" cy="4678680"/>
            </a:xfrm>
            <a:custGeom>
              <a:avLst/>
              <a:gdLst/>
              <a:ahLst/>
              <a:cxnLst/>
              <a:rect l="l" t="t" r="r" b="b"/>
              <a:pathLst>
                <a:path w="8229600" h="4678680">
                  <a:moveTo>
                    <a:pt x="0" y="4678680"/>
                  </a:moveTo>
                  <a:lnTo>
                    <a:pt x="8229600" y="467868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4678680"/>
                  </a:lnTo>
                  <a:close/>
                </a:path>
              </a:pathLst>
            </a:custGeom>
            <a:ln w="9143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54837" y="159765"/>
            <a:ext cx="8037195" cy="4880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425"/>
              </a:lnSpc>
              <a:spcBef>
                <a:spcPts val="100"/>
              </a:spcBef>
            </a:pPr>
            <a:r>
              <a:rPr sz="2900" u="heavy" spc="-7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9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Вештачки</a:t>
            </a:r>
            <a:r>
              <a:rPr sz="2900" b="1" u="heavy" spc="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900" b="1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магнети</a:t>
            </a:r>
            <a:endParaRPr sz="2900">
              <a:latin typeface="Arial"/>
              <a:cs typeface="Arial"/>
            </a:endParaRPr>
          </a:p>
          <a:p>
            <a:pPr marL="172720" marR="160020" algn="just">
              <a:lnSpc>
                <a:spcPts val="3479"/>
              </a:lnSpc>
              <a:spcBef>
                <a:spcPts val="65"/>
              </a:spcBef>
            </a:pPr>
            <a:r>
              <a:rPr lang="mk-MK" sz="2900" spc="-5" dirty="0" smtClean="0">
                <a:latin typeface="Carlito"/>
                <a:cs typeface="Carlito"/>
              </a:rPr>
              <a:t>   </a:t>
            </a:r>
            <a:r>
              <a:rPr sz="2900" spc="-5" smtClean="0">
                <a:latin typeface="Carlito"/>
                <a:cs typeface="Carlito"/>
              </a:rPr>
              <a:t>К</a:t>
            </a:r>
            <a:r>
              <a:rPr lang="mk-MK" sz="2900" spc="-5" dirty="0" smtClean="0">
                <a:latin typeface="Carlito"/>
                <a:cs typeface="Carlito"/>
              </a:rPr>
              <a:t>ога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lang="mk-MK" sz="2900" spc="-5" dirty="0" smtClean="0">
                <a:latin typeface="Carlito"/>
                <a:cs typeface="Carlito"/>
              </a:rPr>
              <a:t>железото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>
                <a:latin typeface="Carlito"/>
                <a:cs typeface="Carlito"/>
              </a:rPr>
              <a:t>или </a:t>
            </a:r>
            <a:r>
              <a:rPr sz="2900" spc="-15" smtClean="0">
                <a:latin typeface="Carlito"/>
                <a:cs typeface="Carlito"/>
              </a:rPr>
              <a:t>челик</a:t>
            </a:r>
            <a:r>
              <a:rPr lang="mk-MK" sz="2900" spc="-15" dirty="0" smtClean="0">
                <a:latin typeface="Carlito"/>
                <a:cs typeface="Carlito"/>
              </a:rPr>
              <a:t>от</a:t>
            </a:r>
            <a:r>
              <a:rPr sz="2900" spc="-15" smtClean="0">
                <a:latin typeface="Carlito"/>
                <a:cs typeface="Carlito"/>
              </a:rPr>
              <a:t> </a:t>
            </a:r>
            <a:r>
              <a:rPr lang="mk-MK" sz="2900" spc="-15" dirty="0" smtClean="0">
                <a:latin typeface="Carlito"/>
                <a:cs typeface="Carlito"/>
              </a:rPr>
              <a:t>се тријат</a:t>
            </a:r>
            <a:r>
              <a:rPr sz="2900" spc="-10" smtClean="0">
                <a:latin typeface="Carlito"/>
                <a:cs typeface="Carlito"/>
              </a:rPr>
              <a:t> </a:t>
            </a:r>
            <a:r>
              <a:rPr sz="2900" smtClean="0">
                <a:latin typeface="Carlito"/>
                <a:cs typeface="Carlito"/>
              </a:rPr>
              <a:t>о</a:t>
            </a:r>
            <a:r>
              <a:rPr lang="mk-MK" sz="2900" dirty="0" smtClean="0">
                <a:latin typeface="Carlito"/>
                <a:cs typeface="Carlito"/>
              </a:rPr>
              <a:t>д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spc="-15" dirty="0">
                <a:latin typeface="Carlito"/>
                <a:cs typeface="Carlito"/>
              </a:rPr>
              <a:t>магнетит,</a:t>
            </a:r>
            <a:r>
              <a:rPr sz="2900" spc="-150" dirty="0">
                <a:latin typeface="Carlito"/>
                <a:cs typeface="Carlito"/>
              </a:rPr>
              <a:t> </a:t>
            </a:r>
            <a:r>
              <a:rPr sz="2900" spc="-5" dirty="0">
                <a:latin typeface="Carlito"/>
                <a:cs typeface="Carlito"/>
              </a:rPr>
              <a:t>они  </a:t>
            </a:r>
            <a:r>
              <a:rPr sz="2900">
                <a:latin typeface="Carlito"/>
                <a:cs typeface="Carlito"/>
              </a:rPr>
              <a:t>се </a:t>
            </a:r>
            <a:r>
              <a:rPr sz="2900" spc="-5" smtClean="0">
                <a:latin typeface="Carlito"/>
                <a:cs typeface="Carlito"/>
              </a:rPr>
              <a:t>намагнет</a:t>
            </a:r>
            <a:r>
              <a:rPr lang="mk-MK" sz="2900" spc="-5" dirty="0" smtClean="0">
                <a:latin typeface="Carlito"/>
                <a:cs typeface="Carlito"/>
              </a:rPr>
              <a:t>изираат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sz="2900">
                <a:latin typeface="Carlito"/>
                <a:cs typeface="Carlito"/>
              </a:rPr>
              <a:t>и </a:t>
            </a:r>
            <a:r>
              <a:rPr sz="2900" smtClean="0">
                <a:latin typeface="Carlito"/>
                <a:cs typeface="Carlito"/>
              </a:rPr>
              <a:t>поста</a:t>
            </a:r>
            <a:r>
              <a:rPr lang="mk-MK" sz="2900" dirty="0" smtClean="0">
                <a:latin typeface="Carlito"/>
                <a:cs typeface="Carlito"/>
              </a:rPr>
              <a:t>нуваат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spc="-45" dirty="0">
                <a:latin typeface="Carlito"/>
                <a:cs typeface="Carlito"/>
              </a:rPr>
              <a:t>ВЕШТАЧКИ</a:t>
            </a:r>
            <a:r>
              <a:rPr sz="2900" spc="-120" dirty="0">
                <a:latin typeface="Carlito"/>
                <a:cs typeface="Carlito"/>
              </a:rPr>
              <a:t> </a:t>
            </a:r>
            <a:r>
              <a:rPr sz="2900" spc="-5" dirty="0">
                <a:latin typeface="Carlito"/>
                <a:cs typeface="Carlito"/>
              </a:rPr>
              <a:t>МАГНЕТИ.</a:t>
            </a:r>
            <a:endParaRPr sz="2900">
              <a:latin typeface="Carlito"/>
              <a:cs typeface="Carlito"/>
            </a:endParaRPr>
          </a:p>
          <a:p>
            <a:pPr algn="just">
              <a:lnSpc>
                <a:spcPts val="3365"/>
              </a:lnSpc>
            </a:pPr>
            <a:r>
              <a:rPr lang="mk-MK" sz="2900" spc="-10" dirty="0" smtClean="0">
                <a:latin typeface="Carlito"/>
                <a:cs typeface="Carlito"/>
              </a:rPr>
              <a:t>  </a:t>
            </a:r>
            <a:r>
              <a:rPr lang="mk-MK" sz="2900" spc="-10" dirty="0" smtClean="0">
                <a:latin typeface="Carlito"/>
                <a:cs typeface="Carlito"/>
              </a:rPr>
              <a:t>Се изработуваат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spc="-45">
                <a:latin typeface="Carlito"/>
                <a:cs typeface="Carlito"/>
              </a:rPr>
              <a:t>од </a:t>
            </a:r>
            <a:r>
              <a:rPr sz="2900" spc="-25" smtClean="0">
                <a:latin typeface="Carlito"/>
                <a:cs typeface="Carlito"/>
              </a:rPr>
              <a:t>челик </a:t>
            </a:r>
            <a:r>
              <a:rPr sz="2900" spc="-10" smtClean="0">
                <a:latin typeface="Carlito"/>
                <a:cs typeface="Carlito"/>
              </a:rPr>
              <a:t>с</a:t>
            </a:r>
            <a:r>
              <a:rPr lang="mk-MK" sz="2900" spc="-10" dirty="0" smtClean="0">
                <a:latin typeface="Carlito"/>
                <a:cs typeface="Carlito"/>
              </a:rPr>
              <a:t>о</a:t>
            </a:r>
            <a:r>
              <a:rPr sz="2900" spc="-10" smtClean="0">
                <a:latin typeface="Carlito"/>
                <a:cs typeface="Carlito"/>
              </a:rPr>
              <a:t> </a:t>
            </a:r>
            <a:r>
              <a:rPr sz="2900" spc="-25" smtClean="0">
                <a:latin typeface="Carlito"/>
                <a:cs typeface="Carlito"/>
              </a:rPr>
              <a:t>додат</a:t>
            </a:r>
            <a:r>
              <a:rPr lang="en-US" sz="2900" spc="-25" dirty="0" smtClean="0">
                <a:latin typeface="Carlito"/>
                <a:cs typeface="Carlito"/>
              </a:rPr>
              <a:t>o</a:t>
            </a:r>
            <a:r>
              <a:rPr sz="2900" spc="-25" smtClean="0">
                <a:latin typeface="Carlito"/>
                <a:cs typeface="Carlito"/>
              </a:rPr>
              <a:t>к</a:t>
            </a:r>
            <a:r>
              <a:rPr lang="mk-MK" sz="2900" spc="-25" dirty="0" smtClean="0">
                <a:latin typeface="Carlito"/>
                <a:cs typeface="Carlito"/>
              </a:rPr>
              <a:t> на</a:t>
            </a:r>
            <a:r>
              <a:rPr sz="2900" spc="-25" smtClean="0">
                <a:latin typeface="Carlito"/>
                <a:cs typeface="Carlito"/>
              </a:rPr>
              <a:t> </a:t>
            </a:r>
            <a:r>
              <a:rPr sz="2900" spc="-10" smtClean="0">
                <a:latin typeface="Carlito"/>
                <a:cs typeface="Carlito"/>
              </a:rPr>
              <a:t>кобалт</a:t>
            </a:r>
            <a:r>
              <a:rPr sz="2900" spc="-20" smtClean="0">
                <a:latin typeface="Carlito"/>
                <a:cs typeface="Carlito"/>
              </a:rPr>
              <a:t> </a:t>
            </a:r>
            <a:r>
              <a:rPr sz="2900" smtClean="0">
                <a:latin typeface="Carlito"/>
                <a:cs typeface="Carlito"/>
              </a:rPr>
              <a:t>и</a:t>
            </a:r>
            <a:r>
              <a:rPr lang="mk-MK" sz="2900" dirty="0" smtClean="0">
                <a:latin typeface="Carlito"/>
                <a:cs typeface="Carlito"/>
              </a:rPr>
              <a:t> </a:t>
            </a:r>
            <a:r>
              <a:rPr sz="2900" smtClean="0">
                <a:latin typeface="Carlito"/>
                <a:cs typeface="Carlito"/>
              </a:rPr>
              <a:t>ник</a:t>
            </a:r>
            <a:r>
              <a:rPr lang="mk-MK" sz="2900" dirty="0" smtClean="0">
                <a:latin typeface="Carlito"/>
                <a:cs typeface="Carlito"/>
              </a:rPr>
              <a:t>ел</a:t>
            </a:r>
            <a:r>
              <a:rPr sz="2900" smtClean="0">
                <a:latin typeface="Carlito"/>
                <a:cs typeface="Carlito"/>
              </a:rPr>
              <a:t>, </a:t>
            </a:r>
            <a:r>
              <a:rPr sz="2900" spc="-15" smtClean="0">
                <a:latin typeface="Carlito"/>
                <a:cs typeface="Carlito"/>
              </a:rPr>
              <a:t>кои </a:t>
            </a:r>
            <a:r>
              <a:rPr lang="mk-MK" sz="2900" spc="-15" dirty="0" smtClean="0">
                <a:latin typeface="Carlito"/>
                <a:cs typeface="Carlito"/>
              </a:rPr>
              <a:t>со </a:t>
            </a:r>
            <a:r>
              <a:rPr sz="2900" smtClean="0">
                <a:latin typeface="Carlito"/>
                <a:cs typeface="Carlito"/>
              </a:rPr>
              <a:t>накнадн</a:t>
            </a:r>
            <a:r>
              <a:rPr lang="mk-MK" sz="2900" dirty="0" smtClean="0">
                <a:latin typeface="Carlito"/>
                <a:cs typeface="Carlito"/>
              </a:rPr>
              <a:t>а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spc="-5" smtClean="0">
                <a:latin typeface="Carlito"/>
                <a:cs typeface="Carlito"/>
              </a:rPr>
              <a:t>пост</a:t>
            </a:r>
            <a:r>
              <a:rPr lang="mk-MK" sz="2900" spc="-5" dirty="0" smtClean="0">
                <a:latin typeface="Carlito"/>
                <a:cs typeface="Carlito"/>
              </a:rPr>
              <a:t>а</a:t>
            </a:r>
            <a:r>
              <a:rPr sz="2900" spc="-5" smtClean="0">
                <a:latin typeface="Carlito"/>
                <a:cs typeface="Carlito"/>
              </a:rPr>
              <a:t>п</a:t>
            </a:r>
            <a:r>
              <a:rPr lang="mk-MK" sz="2900" spc="-5" dirty="0" smtClean="0">
                <a:latin typeface="Carlito"/>
                <a:cs typeface="Carlito"/>
              </a:rPr>
              <a:t>ка се </a:t>
            </a:r>
            <a:r>
              <a:rPr sz="2900" spc="-95" smtClean="0">
                <a:latin typeface="Carlito"/>
                <a:cs typeface="Carlito"/>
              </a:rPr>
              <a:t> </a:t>
            </a:r>
            <a:r>
              <a:rPr lang="mk-MK" sz="2900" spc="-95" dirty="0" smtClean="0">
                <a:latin typeface="Carlito"/>
                <a:cs typeface="Carlito"/>
              </a:rPr>
              <a:t> </a:t>
            </a:r>
            <a:r>
              <a:rPr sz="2900" spc="-10" smtClean="0">
                <a:latin typeface="Carlito"/>
                <a:cs typeface="Carlito"/>
              </a:rPr>
              <a:t>намагн</a:t>
            </a:r>
            <a:r>
              <a:rPr lang="mk-MK" sz="2900" spc="-10" dirty="0" smtClean="0">
                <a:latin typeface="Carlito"/>
                <a:cs typeface="Carlito"/>
              </a:rPr>
              <a:t>етизираат</a:t>
            </a:r>
            <a:r>
              <a:rPr sz="2900" spc="-10" smtClean="0">
                <a:latin typeface="Carlito"/>
                <a:cs typeface="Carlito"/>
              </a:rPr>
              <a:t>.  </a:t>
            </a:r>
            <a:r>
              <a:rPr sz="2900" spc="-5" smtClean="0">
                <a:latin typeface="Carlito"/>
                <a:cs typeface="Carlito"/>
              </a:rPr>
              <a:t>Дејство</a:t>
            </a:r>
            <a:r>
              <a:rPr lang="mk-MK" sz="2900" spc="-5" dirty="0" smtClean="0">
                <a:latin typeface="Carlito"/>
                <a:cs typeface="Carlito"/>
              </a:rPr>
              <a:t>то на</a:t>
            </a:r>
            <a:r>
              <a:rPr sz="2900" spc="-5" smtClean="0">
                <a:latin typeface="Carlito"/>
                <a:cs typeface="Carlito"/>
              </a:rPr>
              <a:t> ови</a:t>
            </a:r>
            <a:r>
              <a:rPr lang="mk-MK" sz="2900" spc="-5" dirty="0" smtClean="0">
                <a:latin typeface="Carlito"/>
                <a:cs typeface="Carlito"/>
              </a:rPr>
              <a:t>е</a:t>
            </a:r>
            <a:r>
              <a:rPr sz="2900" spc="-5" smtClean="0">
                <a:latin typeface="Carlito"/>
                <a:cs typeface="Carlito"/>
              </a:rPr>
              <a:t> магнет</a:t>
            </a:r>
            <a:r>
              <a:rPr lang="mk-MK" sz="2900" spc="-5" dirty="0" smtClean="0">
                <a:latin typeface="Carlito"/>
                <a:cs typeface="Carlito"/>
              </a:rPr>
              <a:t>и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lang="mk-MK" sz="2900" spc="-5" dirty="0" smtClean="0">
                <a:latin typeface="Carlito"/>
                <a:cs typeface="Carlito"/>
              </a:rPr>
              <a:t>не се </a:t>
            </a:r>
            <a:r>
              <a:rPr sz="2900" smtClean="0">
                <a:latin typeface="Carlito"/>
                <a:cs typeface="Carlito"/>
              </a:rPr>
              <a:t> ме</a:t>
            </a:r>
            <a:r>
              <a:rPr lang="mk-MK" sz="2900" dirty="0" smtClean="0">
                <a:latin typeface="Carlito"/>
                <a:cs typeface="Carlito"/>
              </a:rPr>
              <a:t>нув</a:t>
            </a:r>
            <a:r>
              <a:rPr sz="2900" smtClean="0">
                <a:latin typeface="Carlito"/>
                <a:cs typeface="Carlito"/>
              </a:rPr>
              <a:t>а </a:t>
            </a:r>
            <a:r>
              <a:rPr lang="mk-MK" sz="2900" dirty="0" smtClean="0">
                <a:latin typeface="Carlito"/>
                <a:cs typeface="Carlito"/>
              </a:rPr>
              <a:t>со </a:t>
            </a:r>
            <a:r>
              <a:rPr sz="2900" spc="-15" smtClean="0">
                <a:latin typeface="Carlito"/>
                <a:cs typeface="Carlito"/>
              </a:rPr>
              <a:t>т</a:t>
            </a:r>
            <a:r>
              <a:rPr lang="mk-MK" sz="2900" spc="-15" dirty="0" smtClean="0">
                <a:latin typeface="Carlito"/>
                <a:cs typeface="Carlito"/>
              </a:rPr>
              <a:t>е</a:t>
            </a:r>
            <a:r>
              <a:rPr sz="2900" spc="-15" smtClean="0">
                <a:latin typeface="Carlito"/>
                <a:cs typeface="Carlito"/>
              </a:rPr>
              <a:t>ко</a:t>
            </a:r>
            <a:r>
              <a:rPr lang="mk-MK" sz="2900" spc="-15" dirty="0" smtClean="0">
                <a:latin typeface="Carlito"/>
                <a:cs typeface="Carlito"/>
              </a:rPr>
              <a:t>т</a:t>
            </a:r>
            <a:r>
              <a:rPr sz="2900" spc="-15" smtClean="0">
                <a:latin typeface="Carlito"/>
                <a:cs typeface="Carlito"/>
              </a:rPr>
              <a:t> </a:t>
            </a:r>
            <a:r>
              <a:rPr lang="mk-MK" sz="2900" spc="-15" dirty="0" smtClean="0">
                <a:latin typeface="Carlito"/>
                <a:cs typeface="Carlito"/>
              </a:rPr>
              <a:t>на </a:t>
            </a:r>
            <a:r>
              <a:rPr sz="2900" spc="-5" smtClean="0">
                <a:latin typeface="Carlito"/>
                <a:cs typeface="Carlito"/>
              </a:rPr>
              <a:t>време</a:t>
            </a:r>
            <a:r>
              <a:rPr lang="mk-MK" sz="2900" spc="-5" dirty="0" smtClean="0">
                <a:latin typeface="Carlito"/>
                <a:cs typeface="Carlito"/>
              </a:rPr>
              <a:t>то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sz="2900">
                <a:latin typeface="Carlito"/>
                <a:cs typeface="Carlito"/>
              </a:rPr>
              <a:t>и  </a:t>
            </a:r>
            <a:r>
              <a:rPr sz="2900" spc="-15" smtClean="0">
                <a:latin typeface="Carlito"/>
                <a:cs typeface="Carlito"/>
              </a:rPr>
              <a:t>зато</a:t>
            </a:r>
            <a:r>
              <a:rPr lang="mk-MK" sz="2900" spc="-15" dirty="0" smtClean="0">
                <a:latin typeface="Carlito"/>
                <a:cs typeface="Carlito"/>
              </a:rPr>
              <a:t>а</a:t>
            </a:r>
            <a:r>
              <a:rPr sz="2900" spc="-15" smtClean="0">
                <a:latin typeface="Carlito"/>
                <a:cs typeface="Carlito"/>
              </a:rPr>
              <a:t> </a:t>
            </a:r>
            <a:r>
              <a:rPr sz="2900">
                <a:latin typeface="Carlito"/>
                <a:cs typeface="Carlito"/>
              </a:rPr>
              <a:t>се </a:t>
            </a:r>
            <a:r>
              <a:rPr sz="2900" spc="-5" smtClean="0">
                <a:latin typeface="Carlito"/>
                <a:cs typeface="Carlito"/>
              </a:rPr>
              <a:t>на</a:t>
            </a:r>
            <a:r>
              <a:rPr lang="mk-MK" sz="2900" spc="-5" dirty="0" smtClean="0">
                <a:latin typeface="Carlito"/>
                <a:cs typeface="Carlito"/>
              </a:rPr>
              <a:t>рекуваат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lang="mk-MK" sz="2900" spc="-30" dirty="0" smtClean="0">
                <a:latin typeface="Carlito"/>
                <a:cs typeface="Carlito"/>
              </a:rPr>
              <a:t>ПОСТОЈАНИ</a:t>
            </a:r>
            <a:r>
              <a:rPr sz="2900" spc="-55" smtClean="0">
                <a:latin typeface="Carlito"/>
                <a:cs typeface="Carlito"/>
              </a:rPr>
              <a:t> </a:t>
            </a:r>
            <a:r>
              <a:rPr sz="2900" spc="-5" dirty="0">
                <a:latin typeface="Carlito"/>
                <a:cs typeface="Carlito"/>
              </a:rPr>
              <a:t>МАГНЕТИ.</a:t>
            </a:r>
            <a:endParaRPr sz="2900">
              <a:latin typeface="Carlito"/>
              <a:cs typeface="Carlito"/>
            </a:endParaRPr>
          </a:p>
          <a:p>
            <a:pPr marL="326390" marR="325120" algn="just">
              <a:lnSpc>
                <a:spcPct val="100000"/>
              </a:lnSpc>
            </a:pPr>
            <a:r>
              <a:rPr sz="2900" smtClean="0">
                <a:latin typeface="Carlito"/>
                <a:cs typeface="Carlito"/>
              </a:rPr>
              <a:t>Вештачки</a:t>
            </a:r>
            <a:r>
              <a:rPr lang="mk-MK" sz="2900" dirty="0" smtClean="0">
                <a:latin typeface="Carlito"/>
                <a:cs typeface="Carlito"/>
              </a:rPr>
              <a:t>те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spc="-5" smtClean="0">
                <a:latin typeface="Carlito"/>
                <a:cs typeface="Carlito"/>
              </a:rPr>
              <a:t>магнети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spc="-5" smtClean="0">
                <a:latin typeface="Carlito"/>
                <a:cs typeface="Carlito"/>
              </a:rPr>
              <a:t>најче</a:t>
            </a:r>
            <a:r>
              <a:rPr lang="mk-MK" sz="2900" spc="-5" dirty="0" smtClean="0">
                <a:latin typeface="Carlito"/>
                <a:cs typeface="Carlito"/>
              </a:rPr>
              <a:t>сто се</a:t>
            </a:r>
            <a:r>
              <a:rPr sz="2900" spc="-5" smtClean="0">
                <a:latin typeface="Carlito"/>
                <a:cs typeface="Carlito"/>
              </a:rPr>
              <a:t> прав</a:t>
            </a:r>
            <a:r>
              <a:rPr lang="mk-MK" sz="2900" spc="-5" dirty="0" smtClean="0">
                <a:latin typeface="Carlito"/>
                <a:cs typeface="Carlito"/>
              </a:rPr>
              <a:t>ат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lang="mk-MK" sz="2900" spc="-5" dirty="0" smtClean="0">
                <a:latin typeface="Carlito"/>
                <a:cs typeface="Carlito"/>
              </a:rPr>
              <a:t>во</a:t>
            </a:r>
            <a:r>
              <a:rPr sz="2900" spc="-125" smtClean="0">
                <a:latin typeface="Carlito"/>
                <a:cs typeface="Carlito"/>
              </a:rPr>
              <a:t> </a:t>
            </a:r>
            <a:r>
              <a:rPr sz="2900" spc="-10" smtClean="0">
                <a:latin typeface="Carlito"/>
                <a:cs typeface="Carlito"/>
              </a:rPr>
              <a:t>облик</a:t>
            </a:r>
            <a:r>
              <a:rPr lang="mk-MK" sz="2900" spc="-10" dirty="0" smtClean="0">
                <a:latin typeface="Carlito"/>
                <a:cs typeface="Carlito"/>
              </a:rPr>
              <a:t> на</a:t>
            </a:r>
            <a:r>
              <a:rPr sz="2900" spc="-10" smtClean="0">
                <a:latin typeface="Carlito"/>
                <a:cs typeface="Carlito"/>
              </a:rPr>
              <a:t>:  потковиц</a:t>
            </a:r>
            <a:r>
              <a:rPr lang="mk-MK" sz="2900" spc="-10" dirty="0" smtClean="0">
                <a:latin typeface="Carlito"/>
                <a:cs typeface="Carlito"/>
              </a:rPr>
              <a:t>а</a:t>
            </a:r>
            <a:r>
              <a:rPr sz="2900" spc="-10" smtClean="0">
                <a:latin typeface="Carlito"/>
                <a:cs typeface="Carlito"/>
              </a:rPr>
              <a:t>, шипк</a:t>
            </a:r>
            <a:r>
              <a:rPr lang="mk-MK" sz="2900" spc="-10" dirty="0" smtClean="0">
                <a:latin typeface="Carlito"/>
                <a:cs typeface="Carlito"/>
              </a:rPr>
              <a:t>а</a:t>
            </a:r>
            <a:r>
              <a:rPr sz="2900" spc="-10" smtClean="0">
                <a:latin typeface="Carlito"/>
                <a:cs typeface="Carlito"/>
              </a:rPr>
              <a:t>, ваљ</a:t>
            </a:r>
            <a:r>
              <a:rPr lang="mk-MK" sz="2900" spc="-10" dirty="0" smtClean="0">
                <a:latin typeface="Carlito"/>
                <a:cs typeface="Carlito"/>
              </a:rPr>
              <a:t>ак</a:t>
            </a:r>
            <a:r>
              <a:rPr sz="2900" spc="-10" smtClean="0">
                <a:latin typeface="Carlito"/>
                <a:cs typeface="Carlito"/>
              </a:rPr>
              <a:t>,</a:t>
            </a:r>
            <a:r>
              <a:rPr sz="2900" spc="-55" smtClean="0">
                <a:latin typeface="Carlito"/>
                <a:cs typeface="Carlito"/>
              </a:rPr>
              <a:t> </a:t>
            </a:r>
            <a:r>
              <a:rPr sz="2900" spc="-30" smtClean="0">
                <a:latin typeface="Carlito"/>
                <a:cs typeface="Carlito"/>
              </a:rPr>
              <a:t>игл</a:t>
            </a:r>
            <a:r>
              <a:rPr lang="mk-MK" sz="2900" spc="-30" dirty="0" smtClean="0">
                <a:latin typeface="Carlito"/>
                <a:cs typeface="Carlito"/>
              </a:rPr>
              <a:t>а</a:t>
            </a:r>
            <a:r>
              <a:rPr sz="2900" spc="-30" smtClean="0">
                <a:latin typeface="Carlito"/>
                <a:cs typeface="Carlito"/>
              </a:rPr>
              <a:t>.</a:t>
            </a:r>
            <a:endParaRPr sz="29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74157" y="6141072"/>
            <a:ext cx="1633005" cy="2605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759034" y="5184430"/>
            <a:ext cx="3429000" cy="399415"/>
            <a:chOff x="759034" y="5184430"/>
            <a:chExt cx="3429000" cy="399415"/>
          </a:xfrm>
        </p:grpSpPr>
        <p:sp>
          <p:nvSpPr>
            <p:cNvPr id="10" name="object 10"/>
            <p:cNvSpPr/>
            <p:nvPr/>
          </p:nvSpPr>
          <p:spPr>
            <a:xfrm>
              <a:off x="761985" y="5187382"/>
              <a:ext cx="1878964" cy="393700"/>
            </a:xfrm>
            <a:custGeom>
              <a:avLst/>
              <a:gdLst/>
              <a:ahLst/>
              <a:cxnLst/>
              <a:rect l="l" t="t" r="r" b="b"/>
              <a:pathLst>
                <a:path w="1878964" h="393700">
                  <a:moveTo>
                    <a:pt x="1878803" y="0"/>
                  </a:moveTo>
                  <a:lnTo>
                    <a:pt x="303980" y="0"/>
                  </a:lnTo>
                  <a:lnTo>
                    <a:pt x="0" y="250961"/>
                  </a:lnTo>
                  <a:lnTo>
                    <a:pt x="0" y="393391"/>
                  </a:lnTo>
                  <a:lnTo>
                    <a:pt x="1574758" y="393391"/>
                  </a:lnTo>
                  <a:lnTo>
                    <a:pt x="1878803" y="142592"/>
                  </a:lnTo>
                  <a:lnTo>
                    <a:pt x="1878803" y="0"/>
                  </a:lnTo>
                  <a:close/>
                </a:path>
              </a:pathLst>
            </a:custGeom>
            <a:solidFill>
              <a:srgbClr val="3B41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1985" y="5187382"/>
              <a:ext cx="1878964" cy="251460"/>
            </a:xfrm>
            <a:custGeom>
              <a:avLst/>
              <a:gdLst/>
              <a:ahLst/>
              <a:cxnLst/>
              <a:rect l="l" t="t" r="r" b="b"/>
              <a:pathLst>
                <a:path w="1878964" h="251460">
                  <a:moveTo>
                    <a:pt x="1878803" y="0"/>
                  </a:moveTo>
                  <a:lnTo>
                    <a:pt x="303980" y="0"/>
                  </a:lnTo>
                  <a:lnTo>
                    <a:pt x="0" y="250961"/>
                  </a:lnTo>
                  <a:lnTo>
                    <a:pt x="1574758" y="250961"/>
                  </a:lnTo>
                  <a:lnTo>
                    <a:pt x="1878803" y="0"/>
                  </a:lnTo>
                  <a:close/>
                </a:path>
              </a:pathLst>
            </a:custGeom>
            <a:solidFill>
              <a:srgbClr val="5C6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36743" y="5187382"/>
              <a:ext cx="304165" cy="393700"/>
            </a:xfrm>
            <a:custGeom>
              <a:avLst/>
              <a:gdLst/>
              <a:ahLst/>
              <a:cxnLst/>
              <a:rect l="l" t="t" r="r" b="b"/>
              <a:pathLst>
                <a:path w="304164" h="393700">
                  <a:moveTo>
                    <a:pt x="304045" y="0"/>
                  </a:moveTo>
                  <a:lnTo>
                    <a:pt x="0" y="250961"/>
                  </a:lnTo>
                  <a:lnTo>
                    <a:pt x="0" y="393391"/>
                  </a:lnTo>
                  <a:lnTo>
                    <a:pt x="304045" y="142592"/>
                  </a:lnTo>
                  <a:lnTo>
                    <a:pt x="304045" y="0"/>
                  </a:lnTo>
                  <a:close/>
                </a:path>
              </a:pathLst>
            </a:custGeom>
            <a:solidFill>
              <a:srgbClr val="333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1985" y="5187382"/>
              <a:ext cx="1878964" cy="393700"/>
            </a:xfrm>
            <a:custGeom>
              <a:avLst/>
              <a:gdLst/>
              <a:ahLst/>
              <a:cxnLst/>
              <a:rect l="l" t="t" r="r" b="b"/>
              <a:pathLst>
                <a:path w="1878964" h="393700">
                  <a:moveTo>
                    <a:pt x="303980" y="0"/>
                  </a:moveTo>
                  <a:lnTo>
                    <a:pt x="0" y="250961"/>
                  </a:lnTo>
                  <a:lnTo>
                    <a:pt x="0" y="393391"/>
                  </a:lnTo>
                  <a:lnTo>
                    <a:pt x="1574758" y="393391"/>
                  </a:lnTo>
                  <a:lnTo>
                    <a:pt x="1878803" y="142592"/>
                  </a:lnTo>
                  <a:lnTo>
                    <a:pt x="1878803" y="0"/>
                  </a:lnTo>
                  <a:lnTo>
                    <a:pt x="303980" y="0"/>
                  </a:lnTo>
                </a:path>
                <a:path w="1878964" h="393700">
                  <a:moveTo>
                    <a:pt x="0" y="250961"/>
                  </a:moveTo>
                  <a:lnTo>
                    <a:pt x="1574758" y="250961"/>
                  </a:lnTo>
                  <a:lnTo>
                    <a:pt x="1878803" y="0"/>
                  </a:lnTo>
                </a:path>
                <a:path w="1878964" h="393700">
                  <a:moveTo>
                    <a:pt x="1574758" y="250961"/>
                  </a:moveTo>
                  <a:lnTo>
                    <a:pt x="1574758" y="393391"/>
                  </a:lnTo>
                </a:path>
              </a:pathLst>
            </a:custGeom>
            <a:ln w="6450">
              <a:solidFill>
                <a:srgbClr val="1213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32093" y="5187382"/>
              <a:ext cx="1852930" cy="391795"/>
            </a:xfrm>
            <a:custGeom>
              <a:avLst/>
              <a:gdLst/>
              <a:ahLst/>
              <a:cxnLst/>
              <a:rect l="l" t="t" r="r" b="b"/>
              <a:pathLst>
                <a:path w="1852929" h="391795">
                  <a:moveTo>
                    <a:pt x="1852569" y="0"/>
                  </a:moveTo>
                  <a:lnTo>
                    <a:pt x="312257" y="0"/>
                  </a:lnTo>
                  <a:lnTo>
                    <a:pt x="0" y="256747"/>
                  </a:lnTo>
                  <a:lnTo>
                    <a:pt x="0" y="391435"/>
                  </a:lnTo>
                  <a:lnTo>
                    <a:pt x="1540213" y="391435"/>
                  </a:lnTo>
                  <a:lnTo>
                    <a:pt x="1852569" y="135666"/>
                  </a:lnTo>
                  <a:lnTo>
                    <a:pt x="1852569" y="0"/>
                  </a:lnTo>
                  <a:close/>
                </a:path>
              </a:pathLst>
            </a:custGeom>
            <a:solidFill>
              <a:srgbClr val="DE4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32093" y="5187382"/>
              <a:ext cx="1852930" cy="257175"/>
            </a:xfrm>
            <a:custGeom>
              <a:avLst/>
              <a:gdLst/>
              <a:ahLst/>
              <a:cxnLst/>
              <a:rect l="l" t="t" r="r" b="b"/>
              <a:pathLst>
                <a:path w="1852929" h="257175">
                  <a:moveTo>
                    <a:pt x="1852569" y="0"/>
                  </a:moveTo>
                  <a:lnTo>
                    <a:pt x="312257" y="0"/>
                  </a:lnTo>
                  <a:lnTo>
                    <a:pt x="0" y="256747"/>
                  </a:lnTo>
                  <a:lnTo>
                    <a:pt x="1540213" y="256747"/>
                  </a:lnTo>
                  <a:lnTo>
                    <a:pt x="1852569" y="0"/>
                  </a:lnTo>
                  <a:close/>
                </a:path>
              </a:pathLst>
            </a:custGeom>
            <a:solidFill>
              <a:srgbClr val="E25D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72307" y="5187382"/>
              <a:ext cx="312420" cy="391795"/>
            </a:xfrm>
            <a:custGeom>
              <a:avLst/>
              <a:gdLst/>
              <a:ahLst/>
              <a:cxnLst/>
              <a:rect l="l" t="t" r="r" b="b"/>
              <a:pathLst>
                <a:path w="312420" h="391795">
                  <a:moveTo>
                    <a:pt x="312356" y="0"/>
                  </a:moveTo>
                  <a:lnTo>
                    <a:pt x="0" y="256747"/>
                  </a:lnTo>
                  <a:lnTo>
                    <a:pt x="0" y="391435"/>
                  </a:lnTo>
                  <a:lnTo>
                    <a:pt x="312356" y="135666"/>
                  </a:lnTo>
                  <a:lnTo>
                    <a:pt x="312356" y="0"/>
                  </a:lnTo>
                  <a:close/>
                </a:path>
              </a:pathLst>
            </a:custGeom>
            <a:solidFill>
              <a:srgbClr val="CC35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32093" y="5187382"/>
              <a:ext cx="1852930" cy="391795"/>
            </a:xfrm>
            <a:custGeom>
              <a:avLst/>
              <a:gdLst/>
              <a:ahLst/>
              <a:cxnLst/>
              <a:rect l="l" t="t" r="r" b="b"/>
              <a:pathLst>
                <a:path w="1852929" h="391795">
                  <a:moveTo>
                    <a:pt x="312257" y="0"/>
                  </a:moveTo>
                  <a:lnTo>
                    <a:pt x="0" y="256747"/>
                  </a:lnTo>
                  <a:lnTo>
                    <a:pt x="0" y="391435"/>
                  </a:lnTo>
                  <a:lnTo>
                    <a:pt x="1540213" y="391435"/>
                  </a:lnTo>
                  <a:lnTo>
                    <a:pt x="1852569" y="135666"/>
                  </a:lnTo>
                  <a:lnTo>
                    <a:pt x="1852569" y="0"/>
                  </a:lnTo>
                  <a:lnTo>
                    <a:pt x="312257" y="0"/>
                  </a:lnTo>
                </a:path>
                <a:path w="1852929" h="391795">
                  <a:moveTo>
                    <a:pt x="0" y="256747"/>
                  </a:moveTo>
                  <a:lnTo>
                    <a:pt x="1540213" y="256747"/>
                  </a:lnTo>
                  <a:lnTo>
                    <a:pt x="1852569" y="0"/>
                  </a:lnTo>
                </a:path>
                <a:path w="1852929" h="391795">
                  <a:moveTo>
                    <a:pt x="1540213" y="256747"/>
                  </a:moveTo>
                  <a:lnTo>
                    <a:pt x="1540213" y="391435"/>
                  </a:lnTo>
                </a:path>
              </a:pathLst>
            </a:custGeom>
            <a:ln w="6450">
              <a:solidFill>
                <a:srgbClr val="1213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985" y="5187382"/>
              <a:ext cx="1878964" cy="393700"/>
            </a:xfrm>
            <a:custGeom>
              <a:avLst/>
              <a:gdLst/>
              <a:ahLst/>
              <a:cxnLst/>
              <a:rect l="l" t="t" r="r" b="b"/>
              <a:pathLst>
                <a:path w="1878964" h="393700">
                  <a:moveTo>
                    <a:pt x="1878803" y="0"/>
                  </a:moveTo>
                  <a:lnTo>
                    <a:pt x="303980" y="0"/>
                  </a:lnTo>
                  <a:lnTo>
                    <a:pt x="0" y="250961"/>
                  </a:lnTo>
                  <a:lnTo>
                    <a:pt x="0" y="393391"/>
                  </a:lnTo>
                  <a:lnTo>
                    <a:pt x="1574758" y="393391"/>
                  </a:lnTo>
                  <a:lnTo>
                    <a:pt x="1878803" y="142592"/>
                  </a:lnTo>
                  <a:lnTo>
                    <a:pt x="1878803" y="0"/>
                  </a:lnTo>
                  <a:close/>
                </a:path>
              </a:pathLst>
            </a:custGeom>
            <a:solidFill>
              <a:srgbClr val="3B41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61985" y="5187382"/>
              <a:ext cx="1878964" cy="251460"/>
            </a:xfrm>
            <a:custGeom>
              <a:avLst/>
              <a:gdLst/>
              <a:ahLst/>
              <a:cxnLst/>
              <a:rect l="l" t="t" r="r" b="b"/>
              <a:pathLst>
                <a:path w="1878964" h="251460">
                  <a:moveTo>
                    <a:pt x="1878803" y="0"/>
                  </a:moveTo>
                  <a:lnTo>
                    <a:pt x="303980" y="0"/>
                  </a:lnTo>
                  <a:lnTo>
                    <a:pt x="0" y="250961"/>
                  </a:lnTo>
                  <a:lnTo>
                    <a:pt x="1574758" y="250961"/>
                  </a:lnTo>
                  <a:lnTo>
                    <a:pt x="1878803" y="0"/>
                  </a:lnTo>
                  <a:close/>
                </a:path>
              </a:pathLst>
            </a:custGeom>
            <a:solidFill>
              <a:srgbClr val="5C6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36743" y="5187382"/>
              <a:ext cx="304165" cy="393700"/>
            </a:xfrm>
            <a:custGeom>
              <a:avLst/>
              <a:gdLst/>
              <a:ahLst/>
              <a:cxnLst/>
              <a:rect l="l" t="t" r="r" b="b"/>
              <a:pathLst>
                <a:path w="304164" h="393700">
                  <a:moveTo>
                    <a:pt x="304045" y="0"/>
                  </a:moveTo>
                  <a:lnTo>
                    <a:pt x="0" y="250961"/>
                  </a:lnTo>
                  <a:lnTo>
                    <a:pt x="0" y="393391"/>
                  </a:lnTo>
                  <a:lnTo>
                    <a:pt x="304045" y="142592"/>
                  </a:lnTo>
                  <a:lnTo>
                    <a:pt x="304045" y="0"/>
                  </a:lnTo>
                  <a:close/>
                </a:path>
              </a:pathLst>
            </a:custGeom>
            <a:solidFill>
              <a:srgbClr val="333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61985" y="5187382"/>
              <a:ext cx="1878964" cy="393700"/>
            </a:xfrm>
            <a:custGeom>
              <a:avLst/>
              <a:gdLst/>
              <a:ahLst/>
              <a:cxnLst/>
              <a:rect l="l" t="t" r="r" b="b"/>
              <a:pathLst>
                <a:path w="1878964" h="393700">
                  <a:moveTo>
                    <a:pt x="303980" y="0"/>
                  </a:moveTo>
                  <a:lnTo>
                    <a:pt x="0" y="250961"/>
                  </a:lnTo>
                  <a:lnTo>
                    <a:pt x="0" y="393391"/>
                  </a:lnTo>
                  <a:lnTo>
                    <a:pt x="1574758" y="393391"/>
                  </a:lnTo>
                  <a:lnTo>
                    <a:pt x="1878803" y="142592"/>
                  </a:lnTo>
                  <a:lnTo>
                    <a:pt x="1878803" y="0"/>
                  </a:lnTo>
                  <a:lnTo>
                    <a:pt x="303980" y="0"/>
                  </a:lnTo>
                </a:path>
                <a:path w="1878964" h="393700">
                  <a:moveTo>
                    <a:pt x="0" y="250961"/>
                  </a:moveTo>
                  <a:lnTo>
                    <a:pt x="1574758" y="250961"/>
                  </a:lnTo>
                  <a:lnTo>
                    <a:pt x="1878803" y="0"/>
                  </a:lnTo>
                </a:path>
                <a:path w="1878964" h="393700">
                  <a:moveTo>
                    <a:pt x="1574758" y="250961"/>
                  </a:moveTo>
                  <a:lnTo>
                    <a:pt x="1574758" y="393391"/>
                  </a:lnTo>
                </a:path>
              </a:pathLst>
            </a:custGeom>
            <a:ln w="6450">
              <a:solidFill>
                <a:srgbClr val="1213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32093" y="5187382"/>
              <a:ext cx="1852930" cy="391795"/>
            </a:xfrm>
            <a:custGeom>
              <a:avLst/>
              <a:gdLst/>
              <a:ahLst/>
              <a:cxnLst/>
              <a:rect l="l" t="t" r="r" b="b"/>
              <a:pathLst>
                <a:path w="1852929" h="391795">
                  <a:moveTo>
                    <a:pt x="1852569" y="0"/>
                  </a:moveTo>
                  <a:lnTo>
                    <a:pt x="312257" y="0"/>
                  </a:lnTo>
                  <a:lnTo>
                    <a:pt x="0" y="256747"/>
                  </a:lnTo>
                  <a:lnTo>
                    <a:pt x="0" y="391435"/>
                  </a:lnTo>
                  <a:lnTo>
                    <a:pt x="1540213" y="391435"/>
                  </a:lnTo>
                  <a:lnTo>
                    <a:pt x="1852569" y="135666"/>
                  </a:lnTo>
                  <a:lnTo>
                    <a:pt x="1852569" y="0"/>
                  </a:lnTo>
                  <a:close/>
                </a:path>
              </a:pathLst>
            </a:custGeom>
            <a:solidFill>
              <a:srgbClr val="DE4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32093" y="5187382"/>
              <a:ext cx="1852930" cy="257175"/>
            </a:xfrm>
            <a:custGeom>
              <a:avLst/>
              <a:gdLst/>
              <a:ahLst/>
              <a:cxnLst/>
              <a:rect l="l" t="t" r="r" b="b"/>
              <a:pathLst>
                <a:path w="1852929" h="257175">
                  <a:moveTo>
                    <a:pt x="1852569" y="0"/>
                  </a:moveTo>
                  <a:lnTo>
                    <a:pt x="312257" y="0"/>
                  </a:lnTo>
                  <a:lnTo>
                    <a:pt x="0" y="256747"/>
                  </a:lnTo>
                  <a:lnTo>
                    <a:pt x="1540213" y="256747"/>
                  </a:lnTo>
                  <a:lnTo>
                    <a:pt x="1852569" y="0"/>
                  </a:lnTo>
                  <a:close/>
                </a:path>
              </a:pathLst>
            </a:custGeom>
            <a:solidFill>
              <a:srgbClr val="E25D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72307" y="5187382"/>
              <a:ext cx="312420" cy="391795"/>
            </a:xfrm>
            <a:custGeom>
              <a:avLst/>
              <a:gdLst/>
              <a:ahLst/>
              <a:cxnLst/>
              <a:rect l="l" t="t" r="r" b="b"/>
              <a:pathLst>
                <a:path w="312420" h="391795">
                  <a:moveTo>
                    <a:pt x="312356" y="0"/>
                  </a:moveTo>
                  <a:lnTo>
                    <a:pt x="0" y="256747"/>
                  </a:lnTo>
                  <a:lnTo>
                    <a:pt x="0" y="391435"/>
                  </a:lnTo>
                  <a:lnTo>
                    <a:pt x="312356" y="135666"/>
                  </a:lnTo>
                  <a:lnTo>
                    <a:pt x="312356" y="0"/>
                  </a:lnTo>
                  <a:close/>
                </a:path>
              </a:pathLst>
            </a:custGeom>
            <a:solidFill>
              <a:srgbClr val="CC35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32093" y="5187382"/>
              <a:ext cx="1852930" cy="391795"/>
            </a:xfrm>
            <a:custGeom>
              <a:avLst/>
              <a:gdLst/>
              <a:ahLst/>
              <a:cxnLst/>
              <a:rect l="l" t="t" r="r" b="b"/>
              <a:pathLst>
                <a:path w="1852929" h="391795">
                  <a:moveTo>
                    <a:pt x="312257" y="0"/>
                  </a:moveTo>
                  <a:lnTo>
                    <a:pt x="0" y="256747"/>
                  </a:lnTo>
                  <a:lnTo>
                    <a:pt x="0" y="391435"/>
                  </a:lnTo>
                  <a:lnTo>
                    <a:pt x="1540213" y="391435"/>
                  </a:lnTo>
                  <a:lnTo>
                    <a:pt x="1852569" y="135666"/>
                  </a:lnTo>
                  <a:lnTo>
                    <a:pt x="1852569" y="0"/>
                  </a:lnTo>
                  <a:lnTo>
                    <a:pt x="312257" y="0"/>
                  </a:lnTo>
                </a:path>
                <a:path w="1852929" h="391795">
                  <a:moveTo>
                    <a:pt x="0" y="256747"/>
                  </a:moveTo>
                  <a:lnTo>
                    <a:pt x="1540213" y="256747"/>
                  </a:lnTo>
                  <a:lnTo>
                    <a:pt x="1852569" y="0"/>
                  </a:lnTo>
                </a:path>
                <a:path w="1852929" h="391795">
                  <a:moveTo>
                    <a:pt x="1540213" y="256747"/>
                  </a:moveTo>
                  <a:lnTo>
                    <a:pt x="1540213" y="391435"/>
                  </a:lnTo>
                </a:path>
              </a:pathLst>
            </a:custGeom>
            <a:ln w="6450">
              <a:solidFill>
                <a:srgbClr val="1213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5867042" y="5105935"/>
            <a:ext cx="1903095" cy="1472565"/>
            <a:chOff x="5867042" y="5105935"/>
            <a:chExt cx="1903095" cy="1472565"/>
          </a:xfrm>
        </p:grpSpPr>
        <p:sp>
          <p:nvSpPr>
            <p:cNvPr id="27" name="object 27"/>
            <p:cNvSpPr/>
            <p:nvPr/>
          </p:nvSpPr>
          <p:spPr>
            <a:xfrm>
              <a:off x="6471262" y="6154505"/>
              <a:ext cx="1293722" cy="41668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441643" y="6154505"/>
              <a:ext cx="323850" cy="417195"/>
            </a:xfrm>
            <a:custGeom>
              <a:avLst/>
              <a:gdLst/>
              <a:ahLst/>
              <a:cxnLst/>
              <a:rect l="l" t="t" r="r" b="b"/>
              <a:pathLst>
                <a:path w="323850" h="417195">
                  <a:moveTo>
                    <a:pt x="161670" y="0"/>
                  </a:moveTo>
                  <a:lnTo>
                    <a:pt x="118687" y="7441"/>
                  </a:lnTo>
                  <a:lnTo>
                    <a:pt x="80066" y="28442"/>
                  </a:lnTo>
                  <a:lnTo>
                    <a:pt x="47347" y="61017"/>
                  </a:lnTo>
                  <a:lnTo>
                    <a:pt x="22069" y="103182"/>
                  </a:lnTo>
                  <a:lnTo>
                    <a:pt x="5774" y="152951"/>
                  </a:lnTo>
                  <a:lnTo>
                    <a:pt x="0" y="208339"/>
                  </a:lnTo>
                  <a:lnTo>
                    <a:pt x="5774" y="263728"/>
                  </a:lnTo>
                  <a:lnTo>
                    <a:pt x="22069" y="313497"/>
                  </a:lnTo>
                  <a:lnTo>
                    <a:pt x="47347" y="355662"/>
                  </a:lnTo>
                  <a:lnTo>
                    <a:pt x="80066" y="388239"/>
                  </a:lnTo>
                  <a:lnTo>
                    <a:pt x="118688" y="409240"/>
                  </a:lnTo>
                  <a:lnTo>
                    <a:pt x="161671" y="416682"/>
                  </a:lnTo>
                  <a:lnTo>
                    <a:pt x="204654" y="409240"/>
                  </a:lnTo>
                  <a:lnTo>
                    <a:pt x="243275" y="388239"/>
                  </a:lnTo>
                  <a:lnTo>
                    <a:pt x="275994" y="355662"/>
                  </a:lnTo>
                  <a:lnTo>
                    <a:pt x="301272" y="313497"/>
                  </a:lnTo>
                  <a:lnTo>
                    <a:pt x="317567" y="263728"/>
                  </a:lnTo>
                  <a:lnTo>
                    <a:pt x="323341" y="208339"/>
                  </a:lnTo>
                  <a:lnTo>
                    <a:pt x="317567" y="152951"/>
                  </a:lnTo>
                  <a:lnTo>
                    <a:pt x="301271" y="103182"/>
                  </a:lnTo>
                  <a:lnTo>
                    <a:pt x="275994" y="61017"/>
                  </a:lnTo>
                  <a:lnTo>
                    <a:pt x="243275" y="28442"/>
                  </a:lnTo>
                  <a:lnTo>
                    <a:pt x="204653" y="7441"/>
                  </a:lnTo>
                  <a:lnTo>
                    <a:pt x="161670" y="0"/>
                  </a:lnTo>
                  <a:close/>
                </a:path>
              </a:pathLst>
            </a:custGeom>
            <a:solidFill>
              <a:srgbClr val="5B5BAC">
                <a:alpha val="878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471262" y="6154505"/>
              <a:ext cx="1294130" cy="417195"/>
            </a:xfrm>
            <a:custGeom>
              <a:avLst/>
              <a:gdLst/>
              <a:ahLst/>
              <a:cxnLst/>
              <a:rect l="l" t="t" r="r" b="b"/>
              <a:pathLst>
                <a:path w="1294129" h="417195">
                  <a:moveTo>
                    <a:pt x="1293722" y="208339"/>
                  </a:moveTo>
                  <a:lnTo>
                    <a:pt x="1287948" y="152951"/>
                  </a:lnTo>
                  <a:lnTo>
                    <a:pt x="1271652" y="103182"/>
                  </a:lnTo>
                  <a:lnTo>
                    <a:pt x="1246375" y="61017"/>
                  </a:lnTo>
                  <a:lnTo>
                    <a:pt x="1213656" y="28442"/>
                  </a:lnTo>
                  <a:lnTo>
                    <a:pt x="1175034" y="7441"/>
                  </a:lnTo>
                  <a:lnTo>
                    <a:pt x="1132051" y="0"/>
                  </a:lnTo>
                  <a:lnTo>
                    <a:pt x="161725" y="0"/>
                  </a:lnTo>
                  <a:lnTo>
                    <a:pt x="118733" y="7441"/>
                  </a:lnTo>
                  <a:lnTo>
                    <a:pt x="80101" y="28442"/>
                  </a:lnTo>
                  <a:lnTo>
                    <a:pt x="47369" y="61017"/>
                  </a:lnTo>
                  <a:lnTo>
                    <a:pt x="22081" y="103182"/>
                  </a:lnTo>
                  <a:lnTo>
                    <a:pt x="5777" y="152951"/>
                  </a:lnTo>
                  <a:lnTo>
                    <a:pt x="0" y="208339"/>
                  </a:lnTo>
                  <a:lnTo>
                    <a:pt x="5777" y="263728"/>
                  </a:lnTo>
                  <a:lnTo>
                    <a:pt x="22081" y="313497"/>
                  </a:lnTo>
                  <a:lnTo>
                    <a:pt x="47369" y="355662"/>
                  </a:lnTo>
                  <a:lnTo>
                    <a:pt x="80101" y="388239"/>
                  </a:lnTo>
                  <a:lnTo>
                    <a:pt x="118733" y="409240"/>
                  </a:lnTo>
                  <a:lnTo>
                    <a:pt x="161725" y="416682"/>
                  </a:lnTo>
                  <a:lnTo>
                    <a:pt x="1132052" y="416682"/>
                  </a:lnTo>
                  <a:lnTo>
                    <a:pt x="1175035" y="409240"/>
                  </a:lnTo>
                  <a:lnTo>
                    <a:pt x="1213656" y="388239"/>
                  </a:lnTo>
                  <a:lnTo>
                    <a:pt x="1246375" y="355662"/>
                  </a:lnTo>
                  <a:lnTo>
                    <a:pt x="1271653" y="313497"/>
                  </a:lnTo>
                  <a:lnTo>
                    <a:pt x="1287948" y="263728"/>
                  </a:lnTo>
                  <a:lnTo>
                    <a:pt x="1293722" y="208339"/>
                  </a:lnTo>
                  <a:close/>
                </a:path>
                <a:path w="1294129" h="417195">
                  <a:moveTo>
                    <a:pt x="1132051" y="0"/>
                  </a:moveTo>
                  <a:lnTo>
                    <a:pt x="1089068" y="7441"/>
                  </a:lnTo>
                  <a:lnTo>
                    <a:pt x="1050447" y="28442"/>
                  </a:lnTo>
                  <a:lnTo>
                    <a:pt x="1017728" y="61017"/>
                  </a:lnTo>
                  <a:lnTo>
                    <a:pt x="992450" y="103182"/>
                  </a:lnTo>
                  <a:lnTo>
                    <a:pt x="976155" y="152951"/>
                  </a:lnTo>
                  <a:lnTo>
                    <a:pt x="970380" y="208339"/>
                  </a:lnTo>
                  <a:lnTo>
                    <a:pt x="976155" y="263728"/>
                  </a:lnTo>
                  <a:lnTo>
                    <a:pt x="992450" y="313497"/>
                  </a:lnTo>
                  <a:lnTo>
                    <a:pt x="1017728" y="355662"/>
                  </a:lnTo>
                  <a:lnTo>
                    <a:pt x="1050447" y="388239"/>
                  </a:lnTo>
                  <a:lnTo>
                    <a:pt x="1089068" y="409240"/>
                  </a:lnTo>
                  <a:lnTo>
                    <a:pt x="1132052" y="416682"/>
                  </a:lnTo>
                </a:path>
              </a:pathLst>
            </a:custGeom>
            <a:ln w="10243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64435" y="5112766"/>
              <a:ext cx="1293722" cy="41501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434815" y="5112766"/>
              <a:ext cx="323850" cy="415290"/>
            </a:xfrm>
            <a:custGeom>
              <a:avLst/>
              <a:gdLst/>
              <a:ahLst/>
              <a:cxnLst/>
              <a:rect l="l" t="t" r="r" b="b"/>
              <a:pathLst>
                <a:path w="323850" h="415289">
                  <a:moveTo>
                    <a:pt x="161670" y="0"/>
                  </a:moveTo>
                  <a:lnTo>
                    <a:pt x="118687" y="7412"/>
                  </a:lnTo>
                  <a:lnTo>
                    <a:pt x="80066" y="28330"/>
                  </a:lnTo>
                  <a:lnTo>
                    <a:pt x="47347" y="60778"/>
                  </a:lnTo>
                  <a:lnTo>
                    <a:pt x="22069" y="102779"/>
                  </a:lnTo>
                  <a:lnTo>
                    <a:pt x="5774" y="152357"/>
                  </a:lnTo>
                  <a:lnTo>
                    <a:pt x="0" y="207533"/>
                  </a:lnTo>
                  <a:lnTo>
                    <a:pt x="5774" y="262692"/>
                  </a:lnTo>
                  <a:lnTo>
                    <a:pt x="22069" y="312255"/>
                  </a:lnTo>
                  <a:lnTo>
                    <a:pt x="47347" y="354245"/>
                  </a:lnTo>
                  <a:lnTo>
                    <a:pt x="80066" y="386687"/>
                  </a:lnTo>
                  <a:lnTo>
                    <a:pt x="118688" y="407601"/>
                  </a:lnTo>
                  <a:lnTo>
                    <a:pt x="161671" y="415012"/>
                  </a:lnTo>
                  <a:lnTo>
                    <a:pt x="204654" y="407601"/>
                  </a:lnTo>
                  <a:lnTo>
                    <a:pt x="243275" y="386687"/>
                  </a:lnTo>
                  <a:lnTo>
                    <a:pt x="275994" y="354245"/>
                  </a:lnTo>
                  <a:lnTo>
                    <a:pt x="301272" y="312255"/>
                  </a:lnTo>
                  <a:lnTo>
                    <a:pt x="317567" y="262692"/>
                  </a:lnTo>
                  <a:lnTo>
                    <a:pt x="323341" y="207533"/>
                  </a:lnTo>
                  <a:lnTo>
                    <a:pt x="317567" y="152357"/>
                  </a:lnTo>
                  <a:lnTo>
                    <a:pt x="301271" y="102779"/>
                  </a:lnTo>
                  <a:lnTo>
                    <a:pt x="275994" y="60778"/>
                  </a:lnTo>
                  <a:lnTo>
                    <a:pt x="243275" y="28330"/>
                  </a:lnTo>
                  <a:lnTo>
                    <a:pt x="204653" y="7412"/>
                  </a:lnTo>
                  <a:lnTo>
                    <a:pt x="161670" y="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64435" y="5112766"/>
              <a:ext cx="1294130" cy="415290"/>
            </a:xfrm>
            <a:custGeom>
              <a:avLst/>
              <a:gdLst/>
              <a:ahLst/>
              <a:cxnLst/>
              <a:rect l="l" t="t" r="r" b="b"/>
              <a:pathLst>
                <a:path w="1294129" h="415289">
                  <a:moveTo>
                    <a:pt x="1293722" y="207533"/>
                  </a:moveTo>
                  <a:lnTo>
                    <a:pt x="1287948" y="152357"/>
                  </a:lnTo>
                  <a:lnTo>
                    <a:pt x="1271652" y="102779"/>
                  </a:lnTo>
                  <a:lnTo>
                    <a:pt x="1246375" y="60778"/>
                  </a:lnTo>
                  <a:lnTo>
                    <a:pt x="1213656" y="28330"/>
                  </a:lnTo>
                  <a:lnTo>
                    <a:pt x="1175034" y="7412"/>
                  </a:lnTo>
                  <a:lnTo>
                    <a:pt x="1132051" y="0"/>
                  </a:lnTo>
                  <a:lnTo>
                    <a:pt x="161725" y="0"/>
                  </a:lnTo>
                  <a:lnTo>
                    <a:pt x="118733" y="7412"/>
                  </a:lnTo>
                  <a:lnTo>
                    <a:pt x="80101" y="28330"/>
                  </a:lnTo>
                  <a:lnTo>
                    <a:pt x="47369" y="60778"/>
                  </a:lnTo>
                  <a:lnTo>
                    <a:pt x="22081" y="102779"/>
                  </a:lnTo>
                  <a:lnTo>
                    <a:pt x="5777" y="152357"/>
                  </a:lnTo>
                  <a:lnTo>
                    <a:pt x="0" y="207533"/>
                  </a:lnTo>
                  <a:lnTo>
                    <a:pt x="5777" y="262692"/>
                  </a:lnTo>
                  <a:lnTo>
                    <a:pt x="22081" y="312255"/>
                  </a:lnTo>
                  <a:lnTo>
                    <a:pt x="47369" y="354245"/>
                  </a:lnTo>
                  <a:lnTo>
                    <a:pt x="80101" y="386687"/>
                  </a:lnTo>
                  <a:lnTo>
                    <a:pt x="118733" y="407601"/>
                  </a:lnTo>
                  <a:lnTo>
                    <a:pt x="161725" y="415012"/>
                  </a:lnTo>
                  <a:lnTo>
                    <a:pt x="1132052" y="415012"/>
                  </a:lnTo>
                  <a:lnTo>
                    <a:pt x="1175035" y="407601"/>
                  </a:lnTo>
                  <a:lnTo>
                    <a:pt x="1213656" y="386687"/>
                  </a:lnTo>
                  <a:lnTo>
                    <a:pt x="1246375" y="354245"/>
                  </a:lnTo>
                  <a:lnTo>
                    <a:pt x="1271653" y="312255"/>
                  </a:lnTo>
                  <a:lnTo>
                    <a:pt x="1287948" y="262692"/>
                  </a:lnTo>
                  <a:lnTo>
                    <a:pt x="1293722" y="207533"/>
                  </a:lnTo>
                  <a:close/>
                </a:path>
                <a:path w="1294129" h="415289">
                  <a:moveTo>
                    <a:pt x="1132051" y="0"/>
                  </a:moveTo>
                  <a:lnTo>
                    <a:pt x="1089068" y="7412"/>
                  </a:lnTo>
                  <a:lnTo>
                    <a:pt x="1050447" y="28330"/>
                  </a:lnTo>
                  <a:lnTo>
                    <a:pt x="1017728" y="60778"/>
                  </a:lnTo>
                  <a:lnTo>
                    <a:pt x="992450" y="102779"/>
                  </a:lnTo>
                  <a:lnTo>
                    <a:pt x="976155" y="152357"/>
                  </a:lnTo>
                  <a:lnTo>
                    <a:pt x="970380" y="207533"/>
                  </a:lnTo>
                  <a:lnTo>
                    <a:pt x="976155" y="262692"/>
                  </a:lnTo>
                  <a:lnTo>
                    <a:pt x="992450" y="312255"/>
                  </a:lnTo>
                  <a:lnTo>
                    <a:pt x="1017728" y="354245"/>
                  </a:lnTo>
                  <a:lnTo>
                    <a:pt x="1050447" y="386687"/>
                  </a:lnTo>
                  <a:lnTo>
                    <a:pt x="1089068" y="407601"/>
                  </a:lnTo>
                  <a:lnTo>
                    <a:pt x="1132052" y="415012"/>
                  </a:lnTo>
                </a:path>
              </a:pathLst>
            </a:custGeom>
            <a:ln w="10243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867042" y="5105935"/>
              <a:ext cx="1897943" cy="14721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441643" y="6154505"/>
              <a:ext cx="323850" cy="417195"/>
            </a:xfrm>
            <a:custGeom>
              <a:avLst/>
              <a:gdLst/>
              <a:ahLst/>
              <a:cxnLst/>
              <a:rect l="l" t="t" r="r" b="b"/>
              <a:pathLst>
                <a:path w="323850" h="417195">
                  <a:moveTo>
                    <a:pt x="161670" y="0"/>
                  </a:moveTo>
                  <a:lnTo>
                    <a:pt x="118687" y="7441"/>
                  </a:lnTo>
                  <a:lnTo>
                    <a:pt x="80066" y="28442"/>
                  </a:lnTo>
                  <a:lnTo>
                    <a:pt x="47347" y="61017"/>
                  </a:lnTo>
                  <a:lnTo>
                    <a:pt x="22069" y="103182"/>
                  </a:lnTo>
                  <a:lnTo>
                    <a:pt x="5774" y="152951"/>
                  </a:lnTo>
                  <a:lnTo>
                    <a:pt x="0" y="208339"/>
                  </a:lnTo>
                  <a:lnTo>
                    <a:pt x="5774" y="263728"/>
                  </a:lnTo>
                  <a:lnTo>
                    <a:pt x="22069" y="313497"/>
                  </a:lnTo>
                  <a:lnTo>
                    <a:pt x="47347" y="355662"/>
                  </a:lnTo>
                  <a:lnTo>
                    <a:pt x="80066" y="388239"/>
                  </a:lnTo>
                  <a:lnTo>
                    <a:pt x="118688" y="409240"/>
                  </a:lnTo>
                  <a:lnTo>
                    <a:pt x="161671" y="416682"/>
                  </a:lnTo>
                  <a:lnTo>
                    <a:pt x="204654" y="409240"/>
                  </a:lnTo>
                  <a:lnTo>
                    <a:pt x="243275" y="388239"/>
                  </a:lnTo>
                  <a:lnTo>
                    <a:pt x="275994" y="355662"/>
                  </a:lnTo>
                  <a:lnTo>
                    <a:pt x="301272" y="313497"/>
                  </a:lnTo>
                  <a:lnTo>
                    <a:pt x="317567" y="263728"/>
                  </a:lnTo>
                  <a:lnTo>
                    <a:pt x="323341" y="208339"/>
                  </a:lnTo>
                  <a:lnTo>
                    <a:pt x="317567" y="152951"/>
                  </a:lnTo>
                  <a:lnTo>
                    <a:pt x="301271" y="103182"/>
                  </a:lnTo>
                  <a:lnTo>
                    <a:pt x="275994" y="61017"/>
                  </a:lnTo>
                  <a:lnTo>
                    <a:pt x="243275" y="28442"/>
                  </a:lnTo>
                  <a:lnTo>
                    <a:pt x="204653" y="7441"/>
                  </a:lnTo>
                  <a:lnTo>
                    <a:pt x="161670" y="0"/>
                  </a:lnTo>
                  <a:close/>
                </a:path>
              </a:pathLst>
            </a:custGeom>
            <a:solidFill>
              <a:srgbClr val="5B5BAC">
                <a:alpha val="878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471262" y="6154505"/>
              <a:ext cx="1294130" cy="417195"/>
            </a:xfrm>
            <a:custGeom>
              <a:avLst/>
              <a:gdLst/>
              <a:ahLst/>
              <a:cxnLst/>
              <a:rect l="l" t="t" r="r" b="b"/>
              <a:pathLst>
                <a:path w="1294129" h="417195">
                  <a:moveTo>
                    <a:pt x="1293722" y="208339"/>
                  </a:moveTo>
                  <a:lnTo>
                    <a:pt x="1287948" y="152951"/>
                  </a:lnTo>
                  <a:lnTo>
                    <a:pt x="1271652" y="103182"/>
                  </a:lnTo>
                  <a:lnTo>
                    <a:pt x="1246375" y="61017"/>
                  </a:lnTo>
                  <a:lnTo>
                    <a:pt x="1213656" y="28442"/>
                  </a:lnTo>
                  <a:lnTo>
                    <a:pt x="1175034" y="7441"/>
                  </a:lnTo>
                  <a:lnTo>
                    <a:pt x="1132051" y="0"/>
                  </a:lnTo>
                  <a:lnTo>
                    <a:pt x="161725" y="0"/>
                  </a:lnTo>
                  <a:lnTo>
                    <a:pt x="118733" y="7441"/>
                  </a:lnTo>
                  <a:lnTo>
                    <a:pt x="80101" y="28442"/>
                  </a:lnTo>
                  <a:lnTo>
                    <a:pt x="47369" y="61017"/>
                  </a:lnTo>
                  <a:lnTo>
                    <a:pt x="22081" y="103182"/>
                  </a:lnTo>
                  <a:lnTo>
                    <a:pt x="5777" y="152951"/>
                  </a:lnTo>
                  <a:lnTo>
                    <a:pt x="0" y="208339"/>
                  </a:lnTo>
                  <a:lnTo>
                    <a:pt x="5777" y="263728"/>
                  </a:lnTo>
                  <a:lnTo>
                    <a:pt x="22081" y="313497"/>
                  </a:lnTo>
                  <a:lnTo>
                    <a:pt x="47369" y="355662"/>
                  </a:lnTo>
                  <a:lnTo>
                    <a:pt x="80101" y="388239"/>
                  </a:lnTo>
                  <a:lnTo>
                    <a:pt x="118733" y="409240"/>
                  </a:lnTo>
                  <a:lnTo>
                    <a:pt x="161725" y="416682"/>
                  </a:lnTo>
                  <a:lnTo>
                    <a:pt x="1132052" y="416682"/>
                  </a:lnTo>
                  <a:lnTo>
                    <a:pt x="1175035" y="409240"/>
                  </a:lnTo>
                  <a:lnTo>
                    <a:pt x="1213656" y="388239"/>
                  </a:lnTo>
                  <a:lnTo>
                    <a:pt x="1246375" y="355662"/>
                  </a:lnTo>
                  <a:lnTo>
                    <a:pt x="1271653" y="313497"/>
                  </a:lnTo>
                  <a:lnTo>
                    <a:pt x="1287948" y="263728"/>
                  </a:lnTo>
                  <a:lnTo>
                    <a:pt x="1293722" y="208339"/>
                  </a:lnTo>
                  <a:close/>
                </a:path>
                <a:path w="1294129" h="417195">
                  <a:moveTo>
                    <a:pt x="1132051" y="0"/>
                  </a:moveTo>
                  <a:lnTo>
                    <a:pt x="1089068" y="7441"/>
                  </a:lnTo>
                  <a:lnTo>
                    <a:pt x="1050447" y="28442"/>
                  </a:lnTo>
                  <a:lnTo>
                    <a:pt x="1017728" y="61017"/>
                  </a:lnTo>
                  <a:lnTo>
                    <a:pt x="992450" y="103182"/>
                  </a:lnTo>
                  <a:lnTo>
                    <a:pt x="976155" y="152951"/>
                  </a:lnTo>
                  <a:lnTo>
                    <a:pt x="970380" y="208339"/>
                  </a:lnTo>
                  <a:lnTo>
                    <a:pt x="976155" y="263728"/>
                  </a:lnTo>
                  <a:lnTo>
                    <a:pt x="992450" y="313497"/>
                  </a:lnTo>
                  <a:lnTo>
                    <a:pt x="1017728" y="355662"/>
                  </a:lnTo>
                  <a:lnTo>
                    <a:pt x="1050447" y="388239"/>
                  </a:lnTo>
                  <a:lnTo>
                    <a:pt x="1089068" y="409240"/>
                  </a:lnTo>
                  <a:lnTo>
                    <a:pt x="1132052" y="416682"/>
                  </a:lnTo>
                </a:path>
              </a:pathLst>
            </a:custGeom>
            <a:ln w="10243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464435" y="5112766"/>
              <a:ext cx="1293722" cy="41501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434815" y="5112766"/>
              <a:ext cx="323850" cy="415290"/>
            </a:xfrm>
            <a:custGeom>
              <a:avLst/>
              <a:gdLst/>
              <a:ahLst/>
              <a:cxnLst/>
              <a:rect l="l" t="t" r="r" b="b"/>
              <a:pathLst>
                <a:path w="323850" h="415289">
                  <a:moveTo>
                    <a:pt x="161670" y="0"/>
                  </a:moveTo>
                  <a:lnTo>
                    <a:pt x="118687" y="7412"/>
                  </a:lnTo>
                  <a:lnTo>
                    <a:pt x="80066" y="28330"/>
                  </a:lnTo>
                  <a:lnTo>
                    <a:pt x="47347" y="60778"/>
                  </a:lnTo>
                  <a:lnTo>
                    <a:pt x="22069" y="102779"/>
                  </a:lnTo>
                  <a:lnTo>
                    <a:pt x="5774" y="152357"/>
                  </a:lnTo>
                  <a:lnTo>
                    <a:pt x="0" y="207533"/>
                  </a:lnTo>
                  <a:lnTo>
                    <a:pt x="5774" y="262692"/>
                  </a:lnTo>
                  <a:lnTo>
                    <a:pt x="22069" y="312255"/>
                  </a:lnTo>
                  <a:lnTo>
                    <a:pt x="47347" y="354245"/>
                  </a:lnTo>
                  <a:lnTo>
                    <a:pt x="80066" y="386687"/>
                  </a:lnTo>
                  <a:lnTo>
                    <a:pt x="118688" y="407601"/>
                  </a:lnTo>
                  <a:lnTo>
                    <a:pt x="161671" y="415012"/>
                  </a:lnTo>
                  <a:lnTo>
                    <a:pt x="204654" y="407601"/>
                  </a:lnTo>
                  <a:lnTo>
                    <a:pt x="243275" y="386687"/>
                  </a:lnTo>
                  <a:lnTo>
                    <a:pt x="275994" y="354245"/>
                  </a:lnTo>
                  <a:lnTo>
                    <a:pt x="301272" y="312255"/>
                  </a:lnTo>
                  <a:lnTo>
                    <a:pt x="317567" y="262692"/>
                  </a:lnTo>
                  <a:lnTo>
                    <a:pt x="323341" y="207533"/>
                  </a:lnTo>
                  <a:lnTo>
                    <a:pt x="317567" y="152357"/>
                  </a:lnTo>
                  <a:lnTo>
                    <a:pt x="301271" y="102779"/>
                  </a:lnTo>
                  <a:lnTo>
                    <a:pt x="275994" y="60778"/>
                  </a:lnTo>
                  <a:lnTo>
                    <a:pt x="243275" y="28330"/>
                  </a:lnTo>
                  <a:lnTo>
                    <a:pt x="204653" y="7412"/>
                  </a:lnTo>
                  <a:lnTo>
                    <a:pt x="161670" y="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464435" y="5112766"/>
              <a:ext cx="1294130" cy="415290"/>
            </a:xfrm>
            <a:custGeom>
              <a:avLst/>
              <a:gdLst/>
              <a:ahLst/>
              <a:cxnLst/>
              <a:rect l="l" t="t" r="r" b="b"/>
              <a:pathLst>
                <a:path w="1294129" h="415289">
                  <a:moveTo>
                    <a:pt x="1293722" y="207533"/>
                  </a:moveTo>
                  <a:lnTo>
                    <a:pt x="1287948" y="152357"/>
                  </a:lnTo>
                  <a:lnTo>
                    <a:pt x="1271652" y="102779"/>
                  </a:lnTo>
                  <a:lnTo>
                    <a:pt x="1246375" y="60778"/>
                  </a:lnTo>
                  <a:lnTo>
                    <a:pt x="1213656" y="28330"/>
                  </a:lnTo>
                  <a:lnTo>
                    <a:pt x="1175034" y="7412"/>
                  </a:lnTo>
                  <a:lnTo>
                    <a:pt x="1132051" y="0"/>
                  </a:lnTo>
                  <a:lnTo>
                    <a:pt x="161725" y="0"/>
                  </a:lnTo>
                  <a:lnTo>
                    <a:pt x="118733" y="7412"/>
                  </a:lnTo>
                  <a:lnTo>
                    <a:pt x="80101" y="28330"/>
                  </a:lnTo>
                  <a:lnTo>
                    <a:pt x="47369" y="60778"/>
                  </a:lnTo>
                  <a:lnTo>
                    <a:pt x="22081" y="102779"/>
                  </a:lnTo>
                  <a:lnTo>
                    <a:pt x="5777" y="152357"/>
                  </a:lnTo>
                  <a:lnTo>
                    <a:pt x="0" y="207533"/>
                  </a:lnTo>
                  <a:lnTo>
                    <a:pt x="5777" y="262692"/>
                  </a:lnTo>
                  <a:lnTo>
                    <a:pt x="22081" y="312255"/>
                  </a:lnTo>
                  <a:lnTo>
                    <a:pt x="47369" y="354245"/>
                  </a:lnTo>
                  <a:lnTo>
                    <a:pt x="80101" y="386687"/>
                  </a:lnTo>
                  <a:lnTo>
                    <a:pt x="118733" y="407601"/>
                  </a:lnTo>
                  <a:lnTo>
                    <a:pt x="161725" y="415012"/>
                  </a:lnTo>
                  <a:lnTo>
                    <a:pt x="1132052" y="415012"/>
                  </a:lnTo>
                  <a:lnTo>
                    <a:pt x="1175035" y="407601"/>
                  </a:lnTo>
                  <a:lnTo>
                    <a:pt x="1213656" y="386687"/>
                  </a:lnTo>
                  <a:lnTo>
                    <a:pt x="1246375" y="354245"/>
                  </a:lnTo>
                  <a:lnTo>
                    <a:pt x="1271653" y="312255"/>
                  </a:lnTo>
                  <a:lnTo>
                    <a:pt x="1287948" y="262692"/>
                  </a:lnTo>
                  <a:lnTo>
                    <a:pt x="1293722" y="207533"/>
                  </a:lnTo>
                  <a:close/>
                </a:path>
                <a:path w="1294129" h="415289">
                  <a:moveTo>
                    <a:pt x="1132051" y="0"/>
                  </a:moveTo>
                  <a:lnTo>
                    <a:pt x="1089068" y="7412"/>
                  </a:lnTo>
                  <a:lnTo>
                    <a:pt x="1050447" y="28330"/>
                  </a:lnTo>
                  <a:lnTo>
                    <a:pt x="1017728" y="60778"/>
                  </a:lnTo>
                  <a:lnTo>
                    <a:pt x="992450" y="102779"/>
                  </a:lnTo>
                  <a:lnTo>
                    <a:pt x="976155" y="152357"/>
                  </a:lnTo>
                  <a:lnTo>
                    <a:pt x="970380" y="207533"/>
                  </a:lnTo>
                  <a:lnTo>
                    <a:pt x="976155" y="262692"/>
                  </a:lnTo>
                  <a:lnTo>
                    <a:pt x="992450" y="312255"/>
                  </a:lnTo>
                  <a:lnTo>
                    <a:pt x="1017728" y="354245"/>
                  </a:lnTo>
                  <a:lnTo>
                    <a:pt x="1050447" y="386687"/>
                  </a:lnTo>
                  <a:lnTo>
                    <a:pt x="1089068" y="407601"/>
                  </a:lnTo>
                  <a:lnTo>
                    <a:pt x="1132052" y="415012"/>
                  </a:lnTo>
                </a:path>
              </a:pathLst>
            </a:custGeom>
            <a:ln w="10243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042" y="5105935"/>
              <a:ext cx="745259" cy="147215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6888"/>
            <a:ext cx="8324215" cy="5459095"/>
            <a:chOff x="409955" y="246888"/>
            <a:chExt cx="8324215" cy="5459095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54589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2251" y="358140"/>
              <a:ext cx="8235696" cy="44516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53644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199" y="274320"/>
              <a:ext cx="8229600" cy="5364480"/>
            </a:xfrm>
            <a:custGeom>
              <a:avLst/>
              <a:gdLst/>
              <a:ahLst/>
              <a:cxnLst/>
              <a:rect l="l" t="t" r="r" b="b"/>
              <a:pathLst>
                <a:path w="8229600" h="5364480">
                  <a:moveTo>
                    <a:pt x="0" y="5364480"/>
                  </a:moveTo>
                  <a:lnTo>
                    <a:pt x="8229600" y="536448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5364480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69690" y="228600"/>
            <a:ext cx="240474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u="heavy" spc="-8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Магнетизам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43864" y="685801"/>
            <a:ext cx="7654925" cy="4935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425"/>
              </a:lnSpc>
              <a:spcBef>
                <a:spcPts val="105"/>
              </a:spcBef>
            </a:pPr>
            <a:r>
              <a:rPr sz="2900" b="1" spc="-10" smtClean="0">
                <a:latin typeface="Arial"/>
                <a:cs typeface="Arial"/>
              </a:rPr>
              <a:t>Магнетн</a:t>
            </a:r>
            <a:r>
              <a:rPr lang="mk-MK" sz="2900" b="1" spc="-10" dirty="0" smtClean="0">
                <a:latin typeface="Arial"/>
                <a:cs typeface="Arial"/>
              </a:rPr>
              <a:t>и</a:t>
            </a:r>
            <a:r>
              <a:rPr sz="2900" b="1" spc="-10" smtClean="0">
                <a:latin typeface="Arial"/>
                <a:cs typeface="Arial"/>
              </a:rPr>
              <a:t> </a:t>
            </a:r>
            <a:r>
              <a:rPr sz="2900" b="1" spc="-15" smtClean="0">
                <a:latin typeface="Arial"/>
                <a:cs typeface="Arial"/>
              </a:rPr>
              <a:t>својства</a:t>
            </a:r>
            <a:r>
              <a:rPr lang="mk-MK" sz="2900" b="1" spc="-15" dirty="0" smtClean="0">
                <a:latin typeface="Arial"/>
                <a:cs typeface="Arial"/>
              </a:rPr>
              <a:t> на</a:t>
            </a:r>
            <a:r>
              <a:rPr sz="2900" b="1" spc="45" smtClean="0">
                <a:latin typeface="Arial"/>
                <a:cs typeface="Arial"/>
              </a:rPr>
              <a:t> </a:t>
            </a:r>
            <a:r>
              <a:rPr sz="2900" b="1" spc="-15" smtClean="0">
                <a:latin typeface="Arial"/>
                <a:cs typeface="Arial"/>
              </a:rPr>
              <a:t>материјал</a:t>
            </a:r>
            <a:r>
              <a:rPr lang="mk-MK" sz="2900" b="1" spc="-15" dirty="0" smtClean="0">
                <a:latin typeface="Arial"/>
                <a:cs typeface="Arial"/>
              </a:rPr>
              <a:t>ите</a:t>
            </a:r>
            <a:endParaRPr sz="2900">
              <a:latin typeface="Arial"/>
              <a:cs typeface="Arial"/>
            </a:endParaRPr>
          </a:p>
          <a:p>
            <a:pPr marL="20320" marR="12065" indent="185420" algn="just">
              <a:lnSpc>
                <a:spcPts val="3479"/>
              </a:lnSpc>
              <a:spcBef>
                <a:spcPts val="65"/>
              </a:spcBef>
            </a:pPr>
            <a:r>
              <a:rPr sz="2900" spc="-5" smtClean="0">
                <a:latin typeface="Carlito"/>
                <a:cs typeface="Carlito"/>
              </a:rPr>
              <a:t>Магнет</a:t>
            </a:r>
            <a:r>
              <a:rPr lang="mk-MK" sz="2900" spc="-5" dirty="0" smtClean="0">
                <a:latin typeface="Carlito"/>
                <a:cs typeface="Carlito"/>
              </a:rPr>
              <a:t>от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sz="2900" dirty="0">
                <a:latin typeface="Carlito"/>
                <a:cs typeface="Carlito"/>
              </a:rPr>
              <a:t>има способност </a:t>
            </a:r>
            <a:r>
              <a:rPr sz="2900" spc="-5">
                <a:latin typeface="Carlito"/>
                <a:cs typeface="Carlito"/>
              </a:rPr>
              <a:t>да </a:t>
            </a:r>
            <a:r>
              <a:rPr sz="2900" spc="-10" smtClean="0">
                <a:latin typeface="Carlito"/>
                <a:cs typeface="Carlito"/>
              </a:rPr>
              <a:t>привл</a:t>
            </a:r>
            <a:r>
              <a:rPr lang="mk-MK" sz="2900" spc="-10" dirty="0" smtClean="0">
                <a:latin typeface="Carlito"/>
                <a:cs typeface="Carlito"/>
              </a:rPr>
              <a:t>е</a:t>
            </a:r>
            <a:r>
              <a:rPr sz="2900" spc="-10" smtClean="0">
                <a:latin typeface="Carlito"/>
                <a:cs typeface="Carlito"/>
              </a:rPr>
              <a:t>чи </a:t>
            </a:r>
            <a:r>
              <a:rPr lang="mk-MK" sz="2900" spc="-10" dirty="0" smtClean="0">
                <a:latin typeface="Carlito"/>
                <a:cs typeface="Carlito"/>
              </a:rPr>
              <a:t>железни</a:t>
            </a:r>
            <a:r>
              <a:rPr sz="2900" spc="-10" smtClean="0">
                <a:latin typeface="Carlito"/>
                <a:cs typeface="Carlito"/>
              </a:rPr>
              <a:t>  предмет</a:t>
            </a:r>
            <a:r>
              <a:rPr lang="mk-MK" sz="2900" spc="-10" dirty="0" smtClean="0">
                <a:latin typeface="Carlito"/>
                <a:cs typeface="Carlito"/>
              </a:rPr>
              <a:t>и</a:t>
            </a:r>
            <a:r>
              <a:rPr sz="2900" spc="-10" smtClean="0">
                <a:latin typeface="Carlito"/>
                <a:cs typeface="Carlito"/>
              </a:rPr>
              <a:t> </a:t>
            </a:r>
            <a:r>
              <a:rPr sz="2900" smtClean="0">
                <a:latin typeface="Carlito"/>
                <a:cs typeface="Carlito"/>
              </a:rPr>
              <a:t>и</a:t>
            </a:r>
            <a:r>
              <a:rPr lang="mk-MK" sz="2900" dirty="0" smtClean="0">
                <a:latin typeface="Carlito"/>
                <a:cs typeface="Carlito"/>
              </a:rPr>
              <a:t> </a:t>
            </a:r>
            <a:r>
              <a:rPr sz="2900" spc="-5" smtClean="0">
                <a:latin typeface="Carlito"/>
                <a:cs typeface="Carlito"/>
              </a:rPr>
              <a:t>држи прив</a:t>
            </a:r>
            <a:r>
              <a:rPr lang="mk-MK" sz="2900" spc="-5" dirty="0" smtClean="0">
                <a:latin typeface="Carlito"/>
                <a:cs typeface="Carlito"/>
              </a:rPr>
              <a:t>ле</a:t>
            </a:r>
            <a:r>
              <a:rPr sz="2900" spc="-5" smtClean="0">
                <a:latin typeface="Carlito"/>
                <a:cs typeface="Carlito"/>
              </a:rPr>
              <a:t>чен</a:t>
            </a:r>
            <a:r>
              <a:rPr lang="mk-MK" sz="2900" spc="-5" dirty="0" smtClean="0">
                <a:latin typeface="Carlito"/>
                <a:cs typeface="Carlito"/>
              </a:rPr>
              <a:t>и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lang="mk-MK" sz="2900" spc="-5" dirty="0" smtClean="0">
                <a:latin typeface="Carlito"/>
                <a:cs typeface="Carlito"/>
              </a:rPr>
              <a:t>парчиња</a:t>
            </a:r>
            <a:r>
              <a:rPr sz="2900" spc="-5" smtClean="0">
                <a:latin typeface="Carlito"/>
                <a:cs typeface="Carlito"/>
              </a:rPr>
              <a:t> </a:t>
            </a:r>
            <a:r>
              <a:rPr lang="mk-MK" sz="2900" spc="-5" dirty="0" smtClean="0">
                <a:latin typeface="Carlito"/>
                <a:cs typeface="Carlito"/>
              </a:rPr>
              <a:t>железо</a:t>
            </a:r>
            <a:r>
              <a:rPr sz="2900" spc="-190" smtClean="0">
                <a:latin typeface="Carlito"/>
                <a:cs typeface="Carlito"/>
              </a:rPr>
              <a:t> </a:t>
            </a:r>
            <a:r>
              <a:rPr sz="2900" smtClean="0">
                <a:latin typeface="Carlito"/>
                <a:cs typeface="Carlito"/>
              </a:rPr>
              <a:t>и</a:t>
            </a:r>
            <a:r>
              <a:rPr lang="mk-MK" sz="2900" dirty="0" smtClean="0">
                <a:latin typeface="Carlito"/>
                <a:cs typeface="Carlito"/>
              </a:rPr>
              <a:t> </a:t>
            </a:r>
            <a:r>
              <a:rPr sz="2900" spc="-20" smtClean="0">
                <a:latin typeface="Carlito"/>
                <a:cs typeface="Carlito"/>
              </a:rPr>
              <a:t>челик. </a:t>
            </a:r>
            <a:r>
              <a:rPr sz="2900" smtClean="0">
                <a:latin typeface="Carlito"/>
                <a:cs typeface="Carlito"/>
              </a:rPr>
              <a:t>Ова</a:t>
            </a:r>
            <a:r>
              <a:rPr lang="mk-MK" sz="2900" dirty="0" smtClean="0">
                <a:latin typeface="Carlito"/>
                <a:cs typeface="Carlito"/>
              </a:rPr>
              <a:t>а</a:t>
            </a:r>
            <a:r>
              <a:rPr sz="2900" smtClean="0">
                <a:latin typeface="Carlito"/>
                <a:cs typeface="Carlito"/>
              </a:rPr>
              <a:t> </a:t>
            </a:r>
            <a:r>
              <a:rPr sz="2900" dirty="0">
                <a:latin typeface="Carlito"/>
                <a:cs typeface="Carlito"/>
              </a:rPr>
              <a:t>појава </a:t>
            </a:r>
            <a:r>
              <a:rPr sz="2900">
                <a:latin typeface="Carlito"/>
                <a:cs typeface="Carlito"/>
              </a:rPr>
              <a:t>се </a:t>
            </a:r>
            <a:r>
              <a:rPr sz="2900" smtClean="0">
                <a:latin typeface="Carlito"/>
                <a:cs typeface="Carlito"/>
              </a:rPr>
              <a:t>на</a:t>
            </a:r>
            <a:r>
              <a:rPr lang="mk-MK" sz="2900" dirty="0" smtClean="0">
                <a:latin typeface="Carlito"/>
                <a:cs typeface="Carlito"/>
              </a:rPr>
              <a:t>рекува</a:t>
            </a:r>
            <a:r>
              <a:rPr sz="2900" spc="-70" smtClean="0">
                <a:latin typeface="Carlito"/>
                <a:cs typeface="Carlito"/>
              </a:rPr>
              <a:t> </a:t>
            </a:r>
            <a:r>
              <a:rPr sz="2900" spc="-5" dirty="0">
                <a:latin typeface="Carlito"/>
                <a:cs typeface="Carlito"/>
              </a:rPr>
              <a:t>МАГНЕТИЗАМ.</a:t>
            </a:r>
            <a:endParaRPr sz="290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</a:pPr>
            <a:r>
              <a:rPr sz="2900" u="heavy" spc="-7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900" u="heavy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Магнетизам </a:t>
            </a:r>
            <a:r>
              <a:rPr sz="29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е </a:t>
            </a:r>
            <a:r>
              <a:rPr sz="2900" u="heavy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невид</a:t>
            </a:r>
            <a:r>
              <a:rPr lang="mk-MK" sz="2900" u="heavy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л</a:t>
            </a:r>
            <a:r>
              <a:rPr sz="2900" u="heavy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ива </a:t>
            </a:r>
            <a:r>
              <a:rPr sz="2900" u="heavy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сила </a:t>
            </a:r>
            <a:r>
              <a:rPr lang="mk-MK" sz="2900" u="heavy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на </a:t>
            </a:r>
            <a:r>
              <a:rPr sz="2900" u="heavy" spc="-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привла</a:t>
            </a:r>
            <a:r>
              <a:rPr lang="mk-MK" sz="2900" u="heavy" spc="-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кување</a:t>
            </a:r>
            <a:r>
              <a:rPr sz="2900" u="heavy" spc="-18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900" u="heavy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или</a:t>
            </a:r>
            <a:r>
              <a:rPr lang="mk-MK" sz="2900" u="heavy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9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одби</a:t>
            </a:r>
            <a:r>
              <a:rPr lang="mk-MK" sz="2900" u="heavy" spc="-10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в</a:t>
            </a:r>
            <a:r>
              <a:rPr sz="29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ања </a:t>
            </a:r>
            <a:r>
              <a:rPr lang="mk-MK" sz="2900" u="heavy" spc="-10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помеѓ</a:t>
            </a:r>
            <a:r>
              <a:rPr sz="2900" u="heavy" spc="-1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у </a:t>
            </a:r>
            <a:r>
              <a:rPr sz="2900" u="heavy" spc="-1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одре</a:t>
            </a:r>
            <a:r>
              <a:rPr lang="mk-MK" sz="2900" u="heavy" spc="-15" dirty="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д</a:t>
            </a:r>
            <a:r>
              <a:rPr sz="2900" u="heavy" spc="-15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ени</a:t>
            </a:r>
            <a:r>
              <a:rPr sz="2900" u="heavy" spc="-120" smtClean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9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супстанци.</a:t>
            </a:r>
            <a:endParaRPr sz="290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</a:pPr>
            <a:r>
              <a:rPr sz="2900" spc="-5" smtClean="0">
                <a:latin typeface="Carlito"/>
                <a:cs typeface="Carlito"/>
              </a:rPr>
              <a:t>Магнети</a:t>
            </a:r>
            <a:r>
              <a:rPr lang="mk-MK" sz="2900" spc="-5" dirty="0" smtClean="0">
                <a:latin typeface="Carlito"/>
                <a:cs typeface="Carlito"/>
              </a:rPr>
              <a:t>те </a:t>
            </a:r>
            <a:r>
              <a:rPr sz="2900" smtClean="0">
                <a:latin typeface="Carlito"/>
                <a:cs typeface="Carlito"/>
              </a:rPr>
              <a:t>не</a:t>
            </a:r>
            <a:r>
              <a:rPr lang="mk-MK" sz="2900" dirty="0" smtClean="0">
                <a:latin typeface="Carlito"/>
                <a:cs typeface="Carlito"/>
              </a:rPr>
              <a:t> </a:t>
            </a:r>
            <a:r>
              <a:rPr sz="2900" spc="-10" smtClean="0">
                <a:latin typeface="Carlito"/>
                <a:cs typeface="Carlito"/>
              </a:rPr>
              <a:t>привле</a:t>
            </a:r>
            <a:r>
              <a:rPr lang="mk-MK" sz="2900" spc="-10" dirty="0" smtClean="0">
                <a:latin typeface="Carlito"/>
                <a:cs typeface="Carlito"/>
              </a:rPr>
              <a:t>куваат </a:t>
            </a:r>
            <a:r>
              <a:rPr sz="2900" spc="-15" smtClean="0">
                <a:latin typeface="Carlito"/>
                <a:cs typeface="Carlito"/>
              </a:rPr>
              <a:t>пластик</a:t>
            </a:r>
            <a:r>
              <a:rPr lang="mk-MK" sz="2900" spc="-15" dirty="0" smtClean="0">
                <a:latin typeface="Carlito"/>
                <a:cs typeface="Carlito"/>
              </a:rPr>
              <a:t>а</a:t>
            </a:r>
            <a:r>
              <a:rPr sz="2900" spc="-15" smtClean="0">
                <a:latin typeface="Carlito"/>
                <a:cs typeface="Carlito"/>
              </a:rPr>
              <a:t>,</a:t>
            </a:r>
            <a:r>
              <a:rPr lang="mk-MK" sz="2900" spc="-15" dirty="0" smtClean="0">
                <a:latin typeface="Carlito"/>
                <a:cs typeface="Carlito"/>
              </a:rPr>
              <a:t> </a:t>
            </a:r>
            <a:r>
              <a:rPr sz="2900" spc="-15" smtClean="0">
                <a:latin typeface="Carlito"/>
                <a:cs typeface="Carlito"/>
              </a:rPr>
              <a:t>гум</a:t>
            </a:r>
            <a:r>
              <a:rPr lang="mk-MK" sz="2900" spc="-15" dirty="0" smtClean="0">
                <a:latin typeface="Carlito"/>
                <a:cs typeface="Carlito"/>
              </a:rPr>
              <a:t>а</a:t>
            </a:r>
            <a:r>
              <a:rPr sz="2900" spc="-15" smtClean="0">
                <a:latin typeface="Carlito"/>
                <a:cs typeface="Carlito"/>
              </a:rPr>
              <a:t>,</a:t>
            </a:r>
            <a:r>
              <a:rPr lang="mk-MK" sz="2900" spc="-15" dirty="0" smtClean="0">
                <a:latin typeface="Carlito"/>
                <a:cs typeface="Carlito"/>
              </a:rPr>
              <a:t> </a:t>
            </a:r>
            <a:r>
              <a:rPr sz="2900" spc="-15" smtClean="0">
                <a:latin typeface="Carlito"/>
                <a:cs typeface="Carlito"/>
              </a:rPr>
              <a:t>тка</a:t>
            </a:r>
            <a:r>
              <a:rPr lang="mk-MK" sz="2900" spc="-15" dirty="0" smtClean="0">
                <a:latin typeface="Carlito"/>
                <a:cs typeface="Carlito"/>
              </a:rPr>
              <a:t>е</a:t>
            </a:r>
            <a:r>
              <a:rPr sz="2900" spc="-15" smtClean="0">
                <a:latin typeface="Carlito"/>
                <a:cs typeface="Carlito"/>
              </a:rPr>
              <a:t>нин</a:t>
            </a:r>
            <a:r>
              <a:rPr lang="mk-MK" sz="2900" spc="-15" dirty="0" smtClean="0">
                <a:latin typeface="Carlito"/>
                <a:cs typeface="Carlito"/>
              </a:rPr>
              <a:t>а</a:t>
            </a:r>
            <a:r>
              <a:rPr sz="2900" spc="-15" smtClean="0">
                <a:latin typeface="Carlito"/>
                <a:cs typeface="Carlito"/>
              </a:rPr>
              <a:t>,</a:t>
            </a:r>
            <a:r>
              <a:rPr lang="mk-MK" sz="2900" spc="-15" dirty="0" smtClean="0">
                <a:latin typeface="Carlito"/>
                <a:cs typeface="Carlito"/>
              </a:rPr>
              <a:t> </a:t>
            </a:r>
            <a:r>
              <a:rPr sz="2900" spc="-15" smtClean="0">
                <a:latin typeface="Carlito"/>
                <a:cs typeface="Carlito"/>
              </a:rPr>
              <a:t>стакло.</a:t>
            </a:r>
            <a:r>
              <a:rPr lang="mk-MK" sz="2900" spc="-15" dirty="0" smtClean="0">
                <a:latin typeface="Carlito"/>
                <a:cs typeface="Carlito"/>
              </a:rPr>
              <a:t> Тие привлекуваат железо, никел, кобалт, неодиум и нивни легури.</a:t>
            </a:r>
            <a:endParaRPr sz="29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5175" y="246888"/>
            <a:ext cx="8610600" cy="5992495"/>
            <a:chOff x="265175" y="246888"/>
            <a:chExt cx="8610600" cy="5992495"/>
          </a:xfrm>
        </p:grpSpPr>
        <p:sp>
          <p:nvSpPr>
            <p:cNvPr id="3" name="object 3"/>
            <p:cNvSpPr/>
            <p:nvPr/>
          </p:nvSpPr>
          <p:spPr>
            <a:xfrm>
              <a:off x="409955" y="246888"/>
              <a:ext cx="8324088" cy="59923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5175" y="615696"/>
              <a:ext cx="8610600" cy="48905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274320"/>
              <a:ext cx="8229600" cy="58978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199" y="274320"/>
              <a:ext cx="8229600" cy="5897880"/>
            </a:xfrm>
            <a:custGeom>
              <a:avLst/>
              <a:gdLst/>
              <a:ahLst/>
              <a:cxnLst/>
              <a:rect l="l" t="t" r="r" b="b"/>
              <a:pathLst>
                <a:path w="8229600" h="5897880">
                  <a:moveTo>
                    <a:pt x="0" y="5897880"/>
                  </a:moveTo>
                  <a:lnTo>
                    <a:pt x="8229600" y="589788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5897880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9597" y="735533"/>
            <a:ext cx="8071484" cy="53097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595"/>
              </a:lnSpc>
              <a:spcBef>
                <a:spcPts val="105"/>
              </a:spcBef>
            </a:pPr>
            <a:r>
              <a:rPr sz="3200" u="heavy" spc="-8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Магнетни </a:t>
            </a:r>
            <a:r>
              <a:rPr sz="32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полови</a:t>
            </a:r>
            <a:endParaRPr sz="3200">
              <a:latin typeface="Arial"/>
              <a:cs typeface="Arial"/>
            </a:endParaRPr>
          </a:p>
          <a:p>
            <a:pPr marL="12700" marR="5080" algn="just">
              <a:lnSpc>
                <a:spcPts val="3460"/>
              </a:lnSpc>
              <a:spcBef>
                <a:spcPts val="185"/>
              </a:spcBef>
              <a:tabLst>
                <a:tab pos="2991485" algn="l"/>
              </a:tabLst>
            </a:pPr>
            <a:r>
              <a:rPr sz="3200" spc="-5" smtClean="0">
                <a:latin typeface="Carlito"/>
                <a:cs typeface="Carlito"/>
              </a:rPr>
              <a:t>С</a:t>
            </a:r>
            <a:r>
              <a:rPr lang="mk-MK" sz="3200" spc="-5" dirty="0" smtClean="0">
                <a:latin typeface="Carlito"/>
                <a:cs typeface="Carlito"/>
              </a:rPr>
              <a:t>екој</a:t>
            </a:r>
            <a:r>
              <a:rPr sz="3200" spc="-5" smtClean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магнет има </a:t>
            </a:r>
            <a:r>
              <a:rPr sz="3200" spc="-5" dirty="0">
                <a:latin typeface="Carlito"/>
                <a:cs typeface="Carlito"/>
              </a:rPr>
              <a:t>два </a:t>
            </a:r>
            <a:r>
              <a:rPr sz="3200" spc="-15">
                <a:latin typeface="Carlito"/>
                <a:cs typeface="Carlito"/>
              </a:rPr>
              <a:t>пола </a:t>
            </a:r>
            <a:r>
              <a:rPr sz="3200" spc="-5" smtClean="0">
                <a:latin typeface="Carlito"/>
                <a:cs typeface="Carlito"/>
              </a:rPr>
              <a:t>СЕВЕР</a:t>
            </a:r>
            <a:r>
              <a:rPr lang="mk-MK" sz="3200" spc="-5" dirty="0">
                <a:latin typeface="Carlito"/>
                <a:cs typeface="Carlito"/>
              </a:rPr>
              <a:t>Е</a:t>
            </a:r>
            <a:r>
              <a:rPr sz="3200" spc="-5" smtClean="0">
                <a:latin typeface="Carlito"/>
                <a:cs typeface="Carlito"/>
              </a:rPr>
              <a:t>Н </a:t>
            </a:r>
            <a:r>
              <a:rPr sz="3200">
                <a:latin typeface="Carlito"/>
                <a:cs typeface="Carlito"/>
              </a:rPr>
              <a:t>и </a:t>
            </a:r>
            <a:r>
              <a:rPr sz="3200" smtClean="0">
                <a:latin typeface="Carlito"/>
                <a:cs typeface="Carlito"/>
              </a:rPr>
              <a:t>ЈУЖ</a:t>
            </a:r>
            <a:r>
              <a:rPr lang="mk-MK" sz="3200" dirty="0" smtClean="0">
                <a:latin typeface="Carlito"/>
                <a:cs typeface="Carlito"/>
              </a:rPr>
              <a:t>Е</a:t>
            </a:r>
            <a:r>
              <a:rPr sz="3200" smtClean="0">
                <a:latin typeface="Carlito"/>
                <a:cs typeface="Carlito"/>
              </a:rPr>
              <a:t>Н.  </a:t>
            </a:r>
            <a:r>
              <a:rPr sz="3200">
                <a:latin typeface="Carlito"/>
                <a:cs typeface="Carlito"/>
              </a:rPr>
              <a:t>По </a:t>
            </a:r>
            <a:r>
              <a:rPr sz="3200" spc="-25" smtClean="0">
                <a:latin typeface="Carlito"/>
                <a:cs typeface="Carlito"/>
              </a:rPr>
              <a:t>договор</a:t>
            </a:r>
            <a:r>
              <a:rPr sz="3200" spc="-25" smtClean="0">
                <a:solidFill>
                  <a:srgbClr val="0000FF"/>
                </a:solidFill>
                <a:latin typeface="Carlito"/>
                <a:cs typeface="Carlito"/>
              </a:rPr>
              <a:t>, </a:t>
            </a:r>
            <a:r>
              <a:rPr sz="3200" smtClean="0">
                <a:solidFill>
                  <a:srgbClr val="0000FF"/>
                </a:solidFill>
                <a:latin typeface="Carlito"/>
                <a:cs typeface="Carlito"/>
              </a:rPr>
              <a:t>северни</a:t>
            </a:r>
            <a:r>
              <a:rPr lang="mk-MK" sz="3200" dirty="0" smtClean="0">
                <a:solidFill>
                  <a:srgbClr val="0000FF"/>
                </a:solidFill>
                <a:latin typeface="Carlito"/>
                <a:cs typeface="Carlito"/>
              </a:rPr>
              <a:t>от</a:t>
            </a:r>
            <a:r>
              <a:rPr sz="3200" smtClean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spc="-20">
                <a:solidFill>
                  <a:srgbClr val="0000FF"/>
                </a:solidFill>
                <a:latin typeface="Carlito"/>
                <a:cs typeface="Carlito"/>
              </a:rPr>
              <a:t>пол </a:t>
            </a:r>
            <a:r>
              <a:rPr lang="mk-MK" sz="3200" spc="-20" dirty="0" smtClean="0">
                <a:solidFill>
                  <a:srgbClr val="0000FF"/>
                </a:solidFill>
                <a:latin typeface="Carlito"/>
                <a:cs typeface="Carlito"/>
              </a:rPr>
              <a:t>на </a:t>
            </a:r>
            <a:r>
              <a:rPr sz="3200" smtClean="0">
                <a:solidFill>
                  <a:srgbClr val="0000FF"/>
                </a:solidFill>
                <a:latin typeface="Carlito"/>
                <a:cs typeface="Carlito"/>
              </a:rPr>
              <a:t>магнет</a:t>
            </a:r>
            <a:r>
              <a:rPr lang="mk-MK" sz="3200" dirty="0" smtClean="0">
                <a:solidFill>
                  <a:srgbClr val="0000FF"/>
                </a:solidFill>
                <a:latin typeface="Carlito"/>
                <a:cs typeface="Carlito"/>
              </a:rPr>
              <a:t>от</a:t>
            </a:r>
            <a:r>
              <a:rPr sz="3200" smtClean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lang="mk-MK" sz="3200" spc="-5" dirty="0">
                <a:solidFill>
                  <a:srgbClr val="0000FF"/>
                </a:solidFill>
                <a:latin typeface="Carlito"/>
                <a:cs typeface="Carlito"/>
              </a:rPr>
              <a:t>с</a:t>
            </a:r>
            <a:r>
              <a:rPr sz="3200" spc="-5" smtClean="0">
                <a:solidFill>
                  <a:srgbClr val="0000FF"/>
                </a:solidFill>
                <a:latin typeface="Carlito"/>
                <a:cs typeface="Carlito"/>
              </a:rPr>
              <a:t>е </a:t>
            </a:r>
            <a:r>
              <a:rPr lang="mk-MK" sz="3200" spc="-5" dirty="0" smtClean="0">
                <a:solidFill>
                  <a:srgbClr val="0000FF"/>
                </a:solidFill>
                <a:latin typeface="Carlito"/>
                <a:cs typeface="Carlito"/>
              </a:rPr>
              <a:t>бележи со</a:t>
            </a:r>
            <a:r>
              <a:rPr sz="3200" smtClean="0">
                <a:solidFill>
                  <a:srgbClr val="0000FF"/>
                </a:solidFill>
                <a:latin typeface="Carlito"/>
                <a:cs typeface="Carlito"/>
              </a:rPr>
              <a:t>  </a:t>
            </a:r>
            <a:r>
              <a:rPr lang="mk-MK" sz="3200" dirty="0" smtClean="0">
                <a:solidFill>
                  <a:srgbClr val="0000FF"/>
                </a:solidFill>
                <a:latin typeface="Carlito"/>
                <a:cs typeface="Carlito"/>
              </a:rPr>
              <a:t>сина</a:t>
            </a:r>
            <a:r>
              <a:rPr sz="3200" spc="10" smtClean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spc="-5" smtClean="0">
                <a:solidFill>
                  <a:srgbClr val="0000FF"/>
                </a:solidFill>
                <a:latin typeface="Carlito"/>
                <a:cs typeface="Carlito"/>
              </a:rPr>
              <a:t>бој</a:t>
            </a:r>
            <a:r>
              <a:rPr lang="mk-MK" sz="3200" spc="-5" dirty="0" smtClean="0">
                <a:solidFill>
                  <a:srgbClr val="0000FF"/>
                </a:solidFill>
                <a:latin typeface="Carlito"/>
                <a:cs typeface="Carlito"/>
              </a:rPr>
              <a:t>а</a:t>
            </a:r>
            <a:r>
              <a:rPr sz="3200" spc="-5" smtClean="0">
                <a:solidFill>
                  <a:srgbClr val="0000FF"/>
                </a:solidFill>
                <a:latin typeface="Carlito"/>
                <a:cs typeface="Carlito"/>
              </a:rPr>
              <a:t>,</a:t>
            </a:r>
            <a:r>
              <a:rPr sz="3200" spc="-35" smtClean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3200" smtClean="0">
                <a:solidFill>
                  <a:srgbClr val="FF0000"/>
                </a:solidFill>
                <a:latin typeface="Carlito"/>
                <a:cs typeface="Carlito"/>
              </a:rPr>
              <a:t>а</a:t>
            </a:r>
            <a:r>
              <a:rPr lang="mk-MK" sz="320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mtClean="0">
                <a:solidFill>
                  <a:srgbClr val="FF0000"/>
                </a:solidFill>
                <a:latin typeface="Carlito"/>
                <a:cs typeface="Carlito"/>
              </a:rPr>
              <a:t>јужни</a:t>
            </a:r>
            <a:r>
              <a:rPr lang="mk-MK" sz="3200" dirty="0" smtClean="0">
                <a:solidFill>
                  <a:srgbClr val="FF0000"/>
                </a:solidFill>
                <a:latin typeface="Carlito"/>
                <a:cs typeface="Carlito"/>
              </a:rPr>
              <a:t>от со</a:t>
            </a:r>
            <a:r>
              <a:rPr sz="3200" spc="-25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mtClean="0">
                <a:solidFill>
                  <a:srgbClr val="FF0000"/>
                </a:solidFill>
                <a:latin typeface="Carlito"/>
                <a:cs typeface="Carlito"/>
              </a:rPr>
              <a:t>црвен</a:t>
            </a:r>
            <a:r>
              <a:rPr lang="mk-MK" sz="3200" dirty="0" smtClean="0">
                <a:solidFill>
                  <a:srgbClr val="FF0000"/>
                </a:solidFill>
                <a:latin typeface="Carlito"/>
                <a:cs typeface="Carlito"/>
              </a:rPr>
              <a:t>а</a:t>
            </a:r>
            <a:endParaRPr sz="3200">
              <a:latin typeface="Carlito"/>
              <a:cs typeface="Carlito"/>
            </a:endParaRPr>
          </a:p>
          <a:p>
            <a:pPr marL="83185" algn="just">
              <a:lnSpc>
                <a:spcPts val="3204"/>
              </a:lnSpc>
            </a:pPr>
            <a:r>
              <a:rPr sz="3200" spc="-10" dirty="0">
                <a:latin typeface="Carlito"/>
                <a:cs typeface="Carlito"/>
              </a:rPr>
              <a:t>(</a:t>
            </a:r>
            <a:r>
              <a:rPr sz="3200" spc="-10">
                <a:latin typeface="Carlito"/>
                <a:cs typeface="Carlito"/>
              </a:rPr>
              <a:t>често </a:t>
            </a:r>
            <a:r>
              <a:rPr sz="3200" spc="-5" smtClean="0">
                <a:latin typeface="Carlito"/>
                <a:cs typeface="Carlito"/>
              </a:rPr>
              <a:t>е </a:t>
            </a:r>
            <a:r>
              <a:rPr sz="3200" spc="-5" dirty="0">
                <a:latin typeface="Carlito"/>
                <a:cs typeface="Carlito"/>
              </a:rPr>
              <a:t>означен </a:t>
            </a:r>
            <a:r>
              <a:rPr sz="3200">
                <a:latin typeface="Carlito"/>
                <a:cs typeface="Carlito"/>
              </a:rPr>
              <a:t>само </a:t>
            </a:r>
            <a:r>
              <a:rPr sz="3200" smtClean="0">
                <a:latin typeface="Carlito"/>
                <a:cs typeface="Carlito"/>
              </a:rPr>
              <a:t>северни</a:t>
            </a:r>
            <a:r>
              <a:rPr lang="mk-MK" sz="3200" dirty="0" smtClean="0">
                <a:latin typeface="Carlito"/>
                <a:cs typeface="Carlito"/>
              </a:rPr>
              <a:t>от</a:t>
            </a:r>
            <a:r>
              <a:rPr sz="3200" spc="-75" smtClean="0">
                <a:latin typeface="Carlito"/>
                <a:cs typeface="Carlito"/>
              </a:rPr>
              <a:t> </a:t>
            </a:r>
            <a:r>
              <a:rPr sz="3200" spc="-15">
                <a:latin typeface="Carlito"/>
                <a:cs typeface="Carlito"/>
              </a:rPr>
              <a:t>пол</a:t>
            </a:r>
            <a:r>
              <a:rPr sz="3200" spc="-15" smtClean="0">
                <a:latin typeface="Carlito"/>
                <a:cs typeface="Carlito"/>
              </a:rPr>
              <a:t>).</a:t>
            </a:r>
            <a:r>
              <a:rPr sz="3200" spc="-5" smtClean="0">
                <a:latin typeface="Carlito"/>
                <a:cs typeface="Carlito"/>
              </a:rPr>
              <a:t>Северни</a:t>
            </a:r>
            <a:r>
              <a:rPr lang="mk-MK" sz="3200" spc="-5" dirty="0" smtClean="0">
                <a:latin typeface="Carlito"/>
                <a:cs typeface="Carlito"/>
              </a:rPr>
              <a:t>т</a:t>
            </a:r>
            <a:r>
              <a:rPr sz="3200" spc="-5" smtClean="0">
                <a:latin typeface="Carlito"/>
                <a:cs typeface="Carlito"/>
              </a:rPr>
              <a:t> </a:t>
            </a:r>
            <a:r>
              <a:rPr sz="3200" spc="-20" smtClean="0">
                <a:latin typeface="Carlito"/>
                <a:cs typeface="Carlito"/>
              </a:rPr>
              <a:t>пол</a:t>
            </a:r>
            <a:r>
              <a:rPr sz="3200" smtClean="0">
                <a:latin typeface="Carlito"/>
                <a:cs typeface="Carlito"/>
              </a:rPr>
              <a:t> скра</a:t>
            </a:r>
            <a:r>
              <a:rPr lang="mk-MK" sz="3200" dirty="0" smtClean="0">
                <a:latin typeface="Carlito"/>
                <a:cs typeface="Carlito"/>
              </a:rPr>
              <a:t>т</a:t>
            </a:r>
            <a:r>
              <a:rPr sz="3200" smtClean="0">
                <a:latin typeface="Carlito"/>
                <a:cs typeface="Carlito"/>
              </a:rPr>
              <a:t>ено</a:t>
            </a:r>
            <a:r>
              <a:rPr sz="3200" spc="-75" smtClean="0">
                <a:latin typeface="Carlito"/>
                <a:cs typeface="Carlito"/>
              </a:rPr>
              <a:t> </a:t>
            </a:r>
            <a:r>
              <a:rPr lang="mk-MK" sz="3200" spc="-75" dirty="0" smtClean="0">
                <a:latin typeface="Carlito"/>
                <a:cs typeface="Carlito"/>
              </a:rPr>
              <a:t>се </a:t>
            </a:r>
            <a:r>
              <a:rPr sz="3200" spc="-5" smtClean="0">
                <a:latin typeface="Carlito"/>
                <a:cs typeface="Carlito"/>
              </a:rPr>
              <a:t>означ</a:t>
            </a:r>
            <a:r>
              <a:rPr lang="mk-MK" sz="3200" spc="-5" dirty="0" smtClean="0">
                <a:latin typeface="Carlito"/>
                <a:cs typeface="Carlito"/>
              </a:rPr>
              <a:t>у</a:t>
            </a:r>
            <a:r>
              <a:rPr sz="3200" spc="-5" smtClean="0">
                <a:latin typeface="Carlito"/>
                <a:cs typeface="Carlito"/>
              </a:rPr>
              <a:t>ва  </a:t>
            </a:r>
            <a:r>
              <a:rPr sz="3200" smtClean="0">
                <a:latin typeface="Carlito"/>
                <a:cs typeface="Carlito"/>
              </a:rPr>
              <a:t>с</a:t>
            </a:r>
            <a:r>
              <a:rPr lang="mk-MK" sz="3200" dirty="0" smtClean="0">
                <a:latin typeface="Carlito"/>
                <a:cs typeface="Carlito"/>
              </a:rPr>
              <a:t>о</a:t>
            </a:r>
            <a:r>
              <a:rPr sz="3200" smtClean="0">
                <a:latin typeface="Carlito"/>
                <a:cs typeface="Carlito"/>
              </a:rPr>
              <a:t> </a:t>
            </a:r>
            <a:r>
              <a:rPr sz="3200">
                <a:solidFill>
                  <a:srgbClr val="0000FF"/>
                </a:solidFill>
                <a:latin typeface="Carlito"/>
                <a:cs typeface="Carlito"/>
              </a:rPr>
              <a:t>N </a:t>
            </a:r>
            <a:r>
              <a:rPr sz="3200" spc="-20" smtClean="0">
                <a:latin typeface="Carlito"/>
                <a:cs typeface="Carlito"/>
              </a:rPr>
              <a:t>(</a:t>
            </a:r>
            <a:r>
              <a:rPr lang="mk-MK" sz="3200" spc="-20" dirty="0" smtClean="0">
                <a:latin typeface="Carlito"/>
                <a:cs typeface="Carlito"/>
              </a:rPr>
              <a:t>а</a:t>
            </a:r>
            <a:r>
              <a:rPr sz="3200" spc="-20" smtClean="0">
                <a:latin typeface="Carlito"/>
                <a:cs typeface="Carlito"/>
              </a:rPr>
              <a:t>нгл</a:t>
            </a:r>
            <a:r>
              <a:rPr lang="mk-MK" sz="3200" spc="-20" dirty="0" smtClean="0">
                <a:latin typeface="Carlito"/>
                <a:cs typeface="Carlito"/>
              </a:rPr>
              <a:t>и</a:t>
            </a:r>
            <a:r>
              <a:rPr sz="3200" spc="-20" smtClean="0">
                <a:latin typeface="Carlito"/>
                <a:cs typeface="Carlito"/>
              </a:rPr>
              <a:t>ски</a:t>
            </a:r>
            <a:r>
              <a:rPr sz="3200" spc="-25" smtClean="0">
                <a:latin typeface="Carlito"/>
                <a:cs typeface="Carlito"/>
              </a:rPr>
              <a:t> </a:t>
            </a:r>
            <a:r>
              <a:rPr sz="3200" spc="-10">
                <a:solidFill>
                  <a:srgbClr val="0000FF"/>
                </a:solidFill>
                <a:latin typeface="Carlito"/>
                <a:cs typeface="Carlito"/>
              </a:rPr>
              <a:t>NORTH</a:t>
            </a:r>
            <a:r>
              <a:rPr sz="3200" spc="-10" smtClean="0">
                <a:latin typeface="Carlito"/>
                <a:cs typeface="Carlito"/>
              </a:rPr>
              <a:t>),</a:t>
            </a:r>
            <a:r>
              <a:rPr lang="mk-MK" sz="3200" spc="-10" dirty="0" smtClean="0">
                <a:latin typeface="Carlito"/>
                <a:cs typeface="Carlito"/>
              </a:rPr>
              <a:t> </a:t>
            </a:r>
            <a:r>
              <a:rPr sz="3200" smtClean="0">
                <a:latin typeface="Carlito"/>
                <a:cs typeface="Carlito"/>
              </a:rPr>
              <a:t>а </a:t>
            </a:r>
            <a:r>
              <a:rPr sz="3200" spc="-5" smtClean="0">
                <a:latin typeface="Carlito"/>
                <a:cs typeface="Carlito"/>
              </a:rPr>
              <a:t>јужни</a:t>
            </a:r>
            <a:r>
              <a:rPr lang="mk-MK" sz="3200" spc="-5" dirty="0" smtClean="0">
                <a:latin typeface="Carlito"/>
                <a:cs typeface="Carlito"/>
              </a:rPr>
              <a:t>от со буквата </a:t>
            </a:r>
            <a:r>
              <a:rPr sz="3200" smtClean="0">
                <a:solidFill>
                  <a:srgbClr val="FF0000"/>
                </a:solidFill>
                <a:latin typeface="Carlito"/>
                <a:cs typeface="Carlito"/>
              </a:rPr>
              <a:t>S </a:t>
            </a:r>
            <a:r>
              <a:rPr sz="3200" spc="-20" smtClean="0">
                <a:latin typeface="Carlito"/>
                <a:cs typeface="Carlito"/>
              </a:rPr>
              <a:t>(</a:t>
            </a:r>
            <a:r>
              <a:rPr lang="mk-MK" sz="3200" spc="-20" dirty="0" smtClean="0">
                <a:latin typeface="Carlito"/>
                <a:cs typeface="Carlito"/>
              </a:rPr>
              <a:t>а</a:t>
            </a:r>
            <a:r>
              <a:rPr sz="3200" spc="-20" smtClean="0">
                <a:latin typeface="Carlito"/>
                <a:cs typeface="Carlito"/>
              </a:rPr>
              <a:t>нгл</a:t>
            </a:r>
            <a:r>
              <a:rPr lang="mk-MK" sz="3200" spc="-20" dirty="0" smtClean="0">
                <a:latin typeface="Carlito"/>
                <a:cs typeface="Carlito"/>
              </a:rPr>
              <a:t>и</a:t>
            </a:r>
            <a:r>
              <a:rPr sz="3200" spc="-20" smtClean="0">
                <a:latin typeface="Carlito"/>
                <a:cs typeface="Carlito"/>
              </a:rPr>
              <a:t>ски</a:t>
            </a:r>
            <a:r>
              <a:rPr sz="3200" spc="-25" smtClean="0"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SOUTH</a:t>
            </a:r>
            <a:r>
              <a:rPr sz="3200" spc="-5" dirty="0">
                <a:latin typeface="Carlito"/>
                <a:cs typeface="Carlito"/>
              </a:rPr>
              <a:t>).</a:t>
            </a:r>
            <a:endParaRPr sz="3200">
              <a:latin typeface="Carlito"/>
              <a:cs typeface="Carlito"/>
            </a:endParaRPr>
          </a:p>
          <a:p>
            <a:pPr marL="181610" marR="172085" algn="just">
              <a:lnSpc>
                <a:spcPts val="3460"/>
              </a:lnSpc>
              <a:spcBef>
                <a:spcPts val="240"/>
              </a:spcBef>
            </a:pPr>
            <a:r>
              <a:rPr sz="3200" spc="-5" smtClean="0">
                <a:latin typeface="Carlito"/>
                <a:cs typeface="Carlito"/>
              </a:rPr>
              <a:t>Д</a:t>
            </a:r>
            <a:r>
              <a:rPr lang="mk-MK" sz="3200" spc="-5" dirty="0" smtClean="0">
                <a:latin typeface="Carlito"/>
                <a:cs typeface="Carlito"/>
              </a:rPr>
              <a:t>ека</a:t>
            </a:r>
            <a:r>
              <a:rPr sz="3200" spc="-5" smtClean="0">
                <a:latin typeface="Carlito"/>
                <a:cs typeface="Carlito"/>
              </a:rPr>
              <a:t> </a:t>
            </a:r>
            <a:r>
              <a:rPr sz="3200" smtClean="0">
                <a:latin typeface="Carlito"/>
                <a:cs typeface="Carlito"/>
              </a:rPr>
              <a:t>с</a:t>
            </a:r>
            <a:r>
              <a:rPr lang="mk-MK" sz="3200" dirty="0" smtClean="0">
                <a:latin typeface="Carlito"/>
                <a:cs typeface="Carlito"/>
              </a:rPr>
              <a:t>е</a:t>
            </a:r>
            <a:r>
              <a:rPr sz="3200" smtClean="0">
                <a:latin typeface="Carlito"/>
                <a:cs typeface="Carlito"/>
              </a:rPr>
              <a:t> </a:t>
            </a:r>
            <a:r>
              <a:rPr sz="3200" spc="-10" smtClean="0">
                <a:latin typeface="Carlito"/>
                <a:cs typeface="Carlito"/>
              </a:rPr>
              <a:t>полови</a:t>
            </a:r>
            <a:r>
              <a:rPr lang="mk-MK" sz="3200" spc="-10" dirty="0" smtClean="0">
                <a:latin typeface="Carlito"/>
                <a:cs typeface="Carlito"/>
              </a:rPr>
              <a:t>те</a:t>
            </a:r>
            <a:r>
              <a:rPr sz="3200" spc="-10" smtClean="0">
                <a:latin typeface="Carlito"/>
                <a:cs typeface="Carlito"/>
              </a:rPr>
              <a:t> </a:t>
            </a:r>
            <a:r>
              <a:rPr lang="mk-MK" sz="3200" spc="-10" dirty="0" smtClean="0">
                <a:latin typeface="Carlito"/>
                <a:cs typeface="Carlito"/>
              </a:rPr>
              <a:t>на </a:t>
            </a:r>
            <a:r>
              <a:rPr sz="3200" spc="-5" smtClean="0">
                <a:latin typeface="Carlito"/>
                <a:cs typeface="Carlito"/>
              </a:rPr>
              <a:t>магнет</a:t>
            </a:r>
            <a:r>
              <a:rPr lang="mk-MK" sz="3200" spc="-5" dirty="0" smtClean="0">
                <a:latin typeface="Carlito"/>
                <a:cs typeface="Carlito"/>
              </a:rPr>
              <a:t>от</a:t>
            </a:r>
            <a:r>
              <a:rPr sz="3200" spc="-5" smtClean="0">
                <a:latin typeface="Carlito"/>
                <a:cs typeface="Carlito"/>
              </a:rPr>
              <a:t> </a:t>
            </a:r>
            <a:r>
              <a:rPr sz="3200" spc="-10" smtClean="0">
                <a:latin typeface="Carlito"/>
                <a:cs typeface="Carlito"/>
              </a:rPr>
              <a:t>ме</a:t>
            </a:r>
            <a:r>
              <a:rPr lang="mk-MK" sz="3200" spc="-10" dirty="0" smtClean="0">
                <a:latin typeface="Carlito"/>
                <a:cs typeface="Carlito"/>
              </a:rPr>
              <a:t>ѓусебно</a:t>
            </a:r>
            <a:r>
              <a:rPr sz="3200" spc="-10" smtClean="0">
                <a:latin typeface="Carlito"/>
                <a:cs typeface="Carlito"/>
              </a:rPr>
              <a:t> различ</a:t>
            </a:r>
            <a:r>
              <a:rPr lang="mk-MK" sz="3200" spc="-10" dirty="0" smtClean="0">
                <a:latin typeface="Carlito"/>
                <a:cs typeface="Carlito"/>
              </a:rPr>
              <a:t>ни</a:t>
            </a:r>
            <a:r>
              <a:rPr sz="3200" spc="-10" smtClean="0">
                <a:latin typeface="Carlito"/>
                <a:cs typeface="Carlito"/>
              </a:rPr>
              <a:t>,  пока</a:t>
            </a:r>
            <a:r>
              <a:rPr lang="mk-MK" sz="3200" spc="-10" dirty="0" smtClean="0">
                <a:latin typeface="Carlito"/>
                <a:cs typeface="Carlito"/>
              </a:rPr>
              <a:t>жува</a:t>
            </a:r>
            <a:r>
              <a:rPr sz="3200" spc="-10" smtClean="0">
                <a:latin typeface="Carlito"/>
                <a:cs typeface="Carlito"/>
              </a:rPr>
              <a:t> </a:t>
            </a:r>
            <a:r>
              <a:rPr lang="mk-MK" sz="3200" spc="-10" dirty="0" smtClean="0">
                <a:latin typeface="Carlito"/>
                <a:cs typeface="Carlito"/>
              </a:rPr>
              <a:t>нивн</a:t>
            </a:r>
            <a:r>
              <a:rPr sz="3200" spc="-15" smtClean="0">
                <a:latin typeface="Carlito"/>
                <a:cs typeface="Carlito"/>
              </a:rPr>
              <a:t>о</a:t>
            </a:r>
            <a:r>
              <a:rPr lang="mk-MK" sz="3200" spc="-15" dirty="0" smtClean="0">
                <a:latin typeface="Carlito"/>
                <a:cs typeface="Carlito"/>
              </a:rPr>
              <a:t>то</a:t>
            </a:r>
            <a:r>
              <a:rPr sz="3200" spc="-15" smtClean="0">
                <a:latin typeface="Carlito"/>
                <a:cs typeface="Carlito"/>
              </a:rPr>
              <a:t> ме</a:t>
            </a:r>
            <a:r>
              <a:rPr lang="mk-MK" sz="3200" spc="-15" dirty="0" smtClean="0">
                <a:latin typeface="Carlito"/>
                <a:cs typeface="Carlito"/>
              </a:rPr>
              <a:t>ѓусе</a:t>
            </a:r>
            <a:r>
              <a:rPr sz="3200" spc="-15" smtClean="0">
                <a:latin typeface="Carlito"/>
                <a:cs typeface="Carlito"/>
              </a:rPr>
              <a:t>бно</a:t>
            </a:r>
            <a:r>
              <a:rPr sz="3200" smtClean="0">
                <a:latin typeface="Carlito"/>
                <a:cs typeface="Carlito"/>
              </a:rPr>
              <a:t> </a:t>
            </a:r>
            <a:r>
              <a:rPr sz="3200" spc="-15" smtClean="0">
                <a:latin typeface="Carlito"/>
                <a:cs typeface="Carlito"/>
              </a:rPr>
              <a:t>дел</a:t>
            </a:r>
            <a:r>
              <a:rPr lang="mk-MK" sz="3200" spc="-15" dirty="0" smtClean="0">
                <a:latin typeface="Carlito"/>
                <a:cs typeface="Carlito"/>
              </a:rPr>
              <a:t>у</a:t>
            </a:r>
            <a:r>
              <a:rPr sz="3200" spc="-15" smtClean="0">
                <a:latin typeface="Carlito"/>
                <a:cs typeface="Carlito"/>
              </a:rPr>
              <a:t>вање</a:t>
            </a:r>
            <a:r>
              <a:rPr sz="3200" spc="-1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" y="330834"/>
            <a:ext cx="86868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80" smtClean="0"/>
              <a:t>Полови</a:t>
            </a:r>
            <a:r>
              <a:rPr lang="mk-MK" spc="-90" dirty="0" smtClean="0"/>
              <a:t> </a:t>
            </a:r>
            <a:r>
              <a:rPr lang="mk-MK" spc="-90" dirty="0" smtClean="0"/>
              <a:t>на </a:t>
            </a:r>
            <a:r>
              <a:rPr spc="35" smtClean="0"/>
              <a:t>магнет</a:t>
            </a:r>
            <a:r>
              <a:rPr lang="mk-MK" spc="35" dirty="0" smtClean="0"/>
              <a:t>ите</a:t>
            </a:r>
            <a:endParaRPr spc="35" dirty="0"/>
          </a:p>
        </p:txBody>
      </p:sp>
      <p:grpSp>
        <p:nvGrpSpPr>
          <p:cNvPr id="9" name="object 9"/>
          <p:cNvGrpSpPr/>
          <p:nvPr/>
        </p:nvGrpSpPr>
        <p:grpSpPr>
          <a:xfrm>
            <a:off x="1021440" y="1749932"/>
            <a:ext cx="2788285" cy="2872740"/>
            <a:chOff x="1021440" y="1749932"/>
            <a:chExt cx="2788285" cy="2872740"/>
          </a:xfrm>
        </p:grpSpPr>
        <p:sp>
          <p:nvSpPr>
            <p:cNvPr id="10" name="object 10"/>
            <p:cNvSpPr/>
            <p:nvPr/>
          </p:nvSpPr>
          <p:spPr>
            <a:xfrm>
              <a:off x="2845308" y="1749932"/>
              <a:ext cx="964565" cy="1679575"/>
            </a:xfrm>
            <a:custGeom>
              <a:avLst/>
              <a:gdLst/>
              <a:ahLst/>
              <a:cxnLst/>
              <a:rect l="l" t="t" r="r" b="b"/>
              <a:pathLst>
                <a:path w="964564" h="1679575">
                  <a:moveTo>
                    <a:pt x="964311" y="28956"/>
                  </a:moveTo>
                  <a:lnTo>
                    <a:pt x="907161" y="19050"/>
                  </a:lnTo>
                  <a:lnTo>
                    <a:pt x="904836" y="32397"/>
                  </a:lnTo>
                  <a:lnTo>
                    <a:pt x="882904" y="0"/>
                  </a:lnTo>
                  <a:lnTo>
                    <a:pt x="159321" y="491756"/>
                  </a:lnTo>
                  <a:lnTo>
                    <a:pt x="190627" y="400558"/>
                  </a:lnTo>
                  <a:lnTo>
                    <a:pt x="0" y="635127"/>
                  </a:lnTo>
                  <a:lnTo>
                    <a:pt x="233527" y="561467"/>
                  </a:lnTo>
                  <a:lnTo>
                    <a:pt x="288290" y="544195"/>
                  </a:lnTo>
                  <a:lnTo>
                    <a:pt x="192011" y="539724"/>
                  </a:lnTo>
                  <a:lnTo>
                    <a:pt x="900328" y="58254"/>
                  </a:lnTo>
                  <a:lnTo>
                    <a:pt x="655586" y="1464830"/>
                  </a:lnTo>
                  <a:lnTo>
                    <a:pt x="611759" y="1378839"/>
                  </a:lnTo>
                  <a:lnTo>
                    <a:pt x="647700" y="1679067"/>
                  </a:lnTo>
                  <a:lnTo>
                    <a:pt x="730859" y="1512824"/>
                  </a:lnTo>
                  <a:lnTo>
                    <a:pt x="782955" y="1408684"/>
                  </a:lnTo>
                  <a:lnTo>
                    <a:pt x="712597" y="1474889"/>
                  </a:lnTo>
                  <a:lnTo>
                    <a:pt x="964311" y="28956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34270" y="3425108"/>
              <a:ext cx="1459109" cy="10668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34270" y="3425108"/>
              <a:ext cx="1459230" cy="1067435"/>
            </a:xfrm>
            <a:custGeom>
              <a:avLst/>
              <a:gdLst/>
              <a:ahLst/>
              <a:cxnLst/>
              <a:rect l="l" t="t" r="r" b="b"/>
              <a:pathLst>
                <a:path w="1459229" h="1067435">
                  <a:moveTo>
                    <a:pt x="1377711" y="433659"/>
                  </a:moveTo>
                  <a:lnTo>
                    <a:pt x="1337381" y="449758"/>
                  </a:lnTo>
                  <a:lnTo>
                    <a:pt x="1294260" y="453988"/>
                  </a:lnTo>
                  <a:lnTo>
                    <a:pt x="1250038" y="447028"/>
                  </a:lnTo>
                  <a:lnTo>
                    <a:pt x="1206402" y="429558"/>
                  </a:lnTo>
                  <a:lnTo>
                    <a:pt x="1165041" y="402257"/>
                  </a:lnTo>
                  <a:lnTo>
                    <a:pt x="1127644" y="365805"/>
                  </a:lnTo>
                  <a:lnTo>
                    <a:pt x="1095898" y="320883"/>
                  </a:lnTo>
                  <a:lnTo>
                    <a:pt x="1072653" y="271007"/>
                  </a:lnTo>
                  <a:lnTo>
                    <a:pt x="1059575" y="220443"/>
                  </a:lnTo>
                  <a:lnTo>
                    <a:pt x="1056409" y="170990"/>
                  </a:lnTo>
                  <a:lnTo>
                    <a:pt x="1062903" y="124447"/>
                  </a:lnTo>
                  <a:lnTo>
                    <a:pt x="1078803" y="82613"/>
                  </a:lnTo>
                  <a:lnTo>
                    <a:pt x="1103855" y="47289"/>
                  </a:lnTo>
                  <a:lnTo>
                    <a:pt x="1137808" y="20274"/>
                  </a:lnTo>
                  <a:lnTo>
                    <a:pt x="1178138" y="4214"/>
                  </a:lnTo>
                  <a:lnTo>
                    <a:pt x="1221258" y="0"/>
                  </a:lnTo>
                  <a:lnTo>
                    <a:pt x="1265480" y="6957"/>
                  </a:lnTo>
                  <a:lnTo>
                    <a:pt x="1309116" y="24415"/>
                  </a:lnTo>
                  <a:lnTo>
                    <a:pt x="1350477" y="51698"/>
                  </a:lnTo>
                  <a:lnTo>
                    <a:pt x="1387875" y="88134"/>
                  </a:lnTo>
                  <a:lnTo>
                    <a:pt x="1419621" y="133050"/>
                  </a:lnTo>
                  <a:lnTo>
                    <a:pt x="1442865" y="182932"/>
                  </a:lnTo>
                  <a:lnTo>
                    <a:pt x="1455943" y="233511"/>
                  </a:lnTo>
                  <a:lnTo>
                    <a:pt x="1459109" y="282983"/>
                  </a:lnTo>
                  <a:lnTo>
                    <a:pt x="1452616" y="329539"/>
                  </a:lnTo>
                  <a:lnTo>
                    <a:pt x="1436716" y="371375"/>
                  </a:lnTo>
                  <a:lnTo>
                    <a:pt x="1411663" y="406683"/>
                  </a:lnTo>
                  <a:lnTo>
                    <a:pt x="1377711" y="433659"/>
                  </a:lnTo>
                  <a:close/>
                </a:path>
                <a:path w="1459229" h="1067435">
                  <a:moveTo>
                    <a:pt x="1377711" y="433659"/>
                  </a:moveTo>
                  <a:lnTo>
                    <a:pt x="321198" y="1046561"/>
                  </a:lnTo>
                  <a:lnTo>
                    <a:pt x="280908" y="1062613"/>
                  </a:lnTo>
                  <a:lnTo>
                    <a:pt x="237803" y="1066809"/>
                  </a:lnTo>
                  <a:lnTo>
                    <a:pt x="193578" y="1059827"/>
                  </a:lnTo>
                  <a:lnTo>
                    <a:pt x="149929" y="1042343"/>
                  </a:lnTo>
                  <a:lnTo>
                    <a:pt x="108550" y="1015035"/>
                  </a:lnTo>
                  <a:lnTo>
                    <a:pt x="71137" y="978580"/>
                  </a:lnTo>
                  <a:lnTo>
                    <a:pt x="39385" y="933658"/>
                  </a:lnTo>
                  <a:lnTo>
                    <a:pt x="16187" y="883822"/>
                  </a:lnTo>
                  <a:lnTo>
                    <a:pt x="3143" y="833274"/>
                  </a:lnTo>
                  <a:lnTo>
                    <a:pt x="0" y="783818"/>
                  </a:lnTo>
                  <a:lnTo>
                    <a:pt x="6507" y="737262"/>
                  </a:lnTo>
                  <a:lnTo>
                    <a:pt x="22414" y="695410"/>
                  </a:lnTo>
                  <a:lnTo>
                    <a:pt x="47469" y="660071"/>
                  </a:lnTo>
                  <a:lnTo>
                    <a:pt x="81422" y="633049"/>
                  </a:lnTo>
                  <a:lnTo>
                    <a:pt x="1137808" y="20274"/>
                  </a:lnTo>
                </a:path>
              </a:pathLst>
            </a:custGeom>
            <a:ln w="9525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26194" y="2392416"/>
              <a:ext cx="1459099" cy="10667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26194" y="2392416"/>
              <a:ext cx="1459230" cy="1066800"/>
            </a:xfrm>
            <a:custGeom>
              <a:avLst/>
              <a:gdLst/>
              <a:ahLst/>
              <a:cxnLst/>
              <a:rect l="l" t="t" r="r" b="b"/>
              <a:pathLst>
                <a:path w="1459230" h="1066800">
                  <a:moveTo>
                    <a:pt x="1377584" y="433714"/>
                  </a:moveTo>
                  <a:lnTo>
                    <a:pt x="1337300" y="449767"/>
                  </a:lnTo>
                  <a:lnTo>
                    <a:pt x="1294211" y="453966"/>
                  </a:lnTo>
                  <a:lnTo>
                    <a:pt x="1250004" y="446990"/>
                  </a:lnTo>
                  <a:lnTo>
                    <a:pt x="1206368" y="429520"/>
                  </a:lnTo>
                  <a:lnTo>
                    <a:pt x="1164992" y="402234"/>
                  </a:lnTo>
                  <a:lnTo>
                    <a:pt x="1127563" y="365814"/>
                  </a:lnTo>
                  <a:lnTo>
                    <a:pt x="1095771" y="320938"/>
                  </a:lnTo>
                  <a:lnTo>
                    <a:pt x="1072573" y="271056"/>
                  </a:lnTo>
                  <a:lnTo>
                    <a:pt x="1059529" y="220476"/>
                  </a:lnTo>
                  <a:lnTo>
                    <a:pt x="1056386" y="171005"/>
                  </a:lnTo>
                  <a:lnTo>
                    <a:pt x="1062893" y="124449"/>
                  </a:lnTo>
                  <a:lnTo>
                    <a:pt x="1078800" y="82613"/>
                  </a:lnTo>
                  <a:lnTo>
                    <a:pt x="1103855" y="47305"/>
                  </a:lnTo>
                  <a:lnTo>
                    <a:pt x="1137808" y="20329"/>
                  </a:lnTo>
                  <a:lnTo>
                    <a:pt x="1178098" y="4229"/>
                  </a:lnTo>
                  <a:lnTo>
                    <a:pt x="1221203" y="0"/>
                  </a:lnTo>
                  <a:lnTo>
                    <a:pt x="1265427" y="6960"/>
                  </a:lnTo>
                  <a:lnTo>
                    <a:pt x="1309076" y="24430"/>
                  </a:lnTo>
                  <a:lnTo>
                    <a:pt x="1350455" y="51731"/>
                  </a:lnTo>
                  <a:lnTo>
                    <a:pt x="1387868" y="88183"/>
                  </a:lnTo>
                  <a:lnTo>
                    <a:pt x="1419621" y="133105"/>
                  </a:lnTo>
                  <a:lnTo>
                    <a:pt x="1442865" y="182941"/>
                  </a:lnTo>
                  <a:lnTo>
                    <a:pt x="1455940" y="233489"/>
                  </a:lnTo>
                  <a:lnTo>
                    <a:pt x="1459099" y="282945"/>
                  </a:lnTo>
                  <a:lnTo>
                    <a:pt x="1452592" y="329501"/>
                  </a:lnTo>
                  <a:lnTo>
                    <a:pt x="1436669" y="371352"/>
                  </a:lnTo>
                  <a:lnTo>
                    <a:pt x="1411583" y="406692"/>
                  </a:lnTo>
                  <a:lnTo>
                    <a:pt x="1377584" y="433714"/>
                  </a:lnTo>
                  <a:close/>
                </a:path>
                <a:path w="1459230" h="1066800">
                  <a:moveTo>
                    <a:pt x="1377584" y="433714"/>
                  </a:moveTo>
                  <a:lnTo>
                    <a:pt x="321198" y="1046489"/>
                  </a:lnTo>
                  <a:lnTo>
                    <a:pt x="280908" y="1062549"/>
                  </a:lnTo>
                  <a:lnTo>
                    <a:pt x="237803" y="1066763"/>
                  </a:lnTo>
                  <a:lnTo>
                    <a:pt x="193578" y="1059805"/>
                  </a:lnTo>
                  <a:lnTo>
                    <a:pt x="149929" y="1042348"/>
                  </a:lnTo>
                  <a:lnTo>
                    <a:pt x="108550" y="1015065"/>
                  </a:lnTo>
                  <a:lnTo>
                    <a:pt x="71137" y="978629"/>
                  </a:lnTo>
                  <a:lnTo>
                    <a:pt x="39385" y="933713"/>
                  </a:lnTo>
                  <a:lnTo>
                    <a:pt x="16187" y="883831"/>
                  </a:lnTo>
                  <a:lnTo>
                    <a:pt x="3143" y="833251"/>
                  </a:lnTo>
                  <a:lnTo>
                    <a:pt x="0" y="783780"/>
                  </a:lnTo>
                  <a:lnTo>
                    <a:pt x="6507" y="737224"/>
                  </a:lnTo>
                  <a:lnTo>
                    <a:pt x="22414" y="695388"/>
                  </a:lnTo>
                  <a:lnTo>
                    <a:pt x="47469" y="660080"/>
                  </a:lnTo>
                  <a:lnTo>
                    <a:pt x="81422" y="633104"/>
                  </a:lnTo>
                  <a:lnTo>
                    <a:pt x="1137808" y="20329"/>
                  </a:lnTo>
                </a:path>
              </a:pathLst>
            </a:custGeom>
            <a:ln w="9525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21440" y="3021710"/>
              <a:ext cx="1327297" cy="16006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575809" y="1746757"/>
            <a:ext cx="2942590" cy="3033395"/>
            <a:chOff x="4575809" y="1746757"/>
            <a:chExt cx="2942590" cy="3033395"/>
          </a:xfrm>
        </p:grpSpPr>
        <p:sp>
          <p:nvSpPr>
            <p:cNvPr id="17" name="object 17"/>
            <p:cNvSpPr/>
            <p:nvPr/>
          </p:nvSpPr>
          <p:spPr>
            <a:xfrm>
              <a:off x="4575810" y="1746757"/>
              <a:ext cx="2371090" cy="2223770"/>
            </a:xfrm>
            <a:custGeom>
              <a:avLst/>
              <a:gdLst/>
              <a:ahLst/>
              <a:cxnLst/>
              <a:rect l="l" t="t" r="r" b="b"/>
              <a:pathLst>
                <a:path w="2371090" h="2223770">
                  <a:moveTo>
                    <a:pt x="2370582" y="818134"/>
                  </a:moveTo>
                  <a:lnTo>
                    <a:pt x="2327122" y="785622"/>
                  </a:lnTo>
                  <a:lnTo>
                    <a:pt x="2128520" y="637032"/>
                  </a:lnTo>
                  <a:lnTo>
                    <a:pt x="2180971" y="717804"/>
                  </a:lnTo>
                  <a:lnTo>
                    <a:pt x="220980" y="0"/>
                  </a:lnTo>
                  <a:lnTo>
                    <a:pt x="211074" y="27178"/>
                  </a:lnTo>
                  <a:lnTo>
                    <a:pt x="182118" y="25273"/>
                  </a:lnTo>
                  <a:lnTo>
                    <a:pt x="52793" y="2009559"/>
                  </a:lnTo>
                  <a:lnTo>
                    <a:pt x="0" y="1928622"/>
                  </a:lnTo>
                  <a:lnTo>
                    <a:pt x="67818" y="2223262"/>
                  </a:lnTo>
                  <a:lnTo>
                    <a:pt x="131673" y="2051812"/>
                  </a:lnTo>
                  <a:lnTo>
                    <a:pt x="173355" y="1939925"/>
                  </a:lnTo>
                  <a:lnTo>
                    <a:pt x="110591" y="2013178"/>
                  </a:lnTo>
                  <a:lnTo>
                    <a:pt x="237502" y="67678"/>
                  </a:lnTo>
                  <a:lnTo>
                    <a:pt x="2161184" y="772337"/>
                  </a:lnTo>
                  <a:lnTo>
                    <a:pt x="2068830" y="800100"/>
                  </a:lnTo>
                  <a:lnTo>
                    <a:pt x="2370582" y="818134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95540" y="3211321"/>
              <a:ext cx="277185" cy="17099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11929" y="3204194"/>
              <a:ext cx="252039" cy="15068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53787" y="3750182"/>
              <a:ext cx="1457960" cy="1024890"/>
            </a:xfrm>
            <a:custGeom>
              <a:avLst/>
              <a:gdLst/>
              <a:ahLst/>
              <a:cxnLst/>
              <a:rect l="l" t="t" r="r" b="b"/>
              <a:pathLst>
                <a:path w="1457960" h="1024889">
                  <a:moveTo>
                    <a:pt x="1340103" y="0"/>
                  </a:moveTo>
                  <a:lnTo>
                    <a:pt x="0" y="836168"/>
                  </a:lnTo>
                  <a:lnTo>
                    <a:pt x="117728" y="1024636"/>
                  </a:lnTo>
                  <a:lnTo>
                    <a:pt x="1457706" y="188468"/>
                  </a:lnTo>
                  <a:lnTo>
                    <a:pt x="1340103" y="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93891" y="3212083"/>
              <a:ext cx="242570" cy="727075"/>
            </a:xfrm>
            <a:custGeom>
              <a:avLst/>
              <a:gdLst/>
              <a:ahLst/>
              <a:cxnLst/>
              <a:rect l="l" t="t" r="r" b="b"/>
              <a:pathLst>
                <a:path w="242570" h="727075">
                  <a:moveTo>
                    <a:pt x="124587" y="0"/>
                  </a:moveTo>
                  <a:lnTo>
                    <a:pt x="0" y="538098"/>
                  </a:lnTo>
                  <a:lnTo>
                    <a:pt x="117602" y="726566"/>
                  </a:lnTo>
                  <a:lnTo>
                    <a:pt x="242188" y="188594"/>
                  </a:lnTo>
                  <a:lnTo>
                    <a:pt x="124587" y="0"/>
                  </a:lnTo>
                  <a:close/>
                </a:path>
              </a:pathLst>
            </a:custGeom>
            <a:solidFill>
              <a:srgbClr val="2929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53787" y="3212083"/>
              <a:ext cx="1464945" cy="1374775"/>
            </a:xfrm>
            <a:custGeom>
              <a:avLst/>
              <a:gdLst/>
              <a:ahLst/>
              <a:cxnLst/>
              <a:rect l="l" t="t" r="r" b="b"/>
              <a:pathLst>
                <a:path w="1464945" h="1374775">
                  <a:moveTo>
                    <a:pt x="1464690" y="0"/>
                  </a:moveTo>
                  <a:lnTo>
                    <a:pt x="124587" y="836167"/>
                  </a:lnTo>
                  <a:lnTo>
                    <a:pt x="0" y="1374266"/>
                  </a:lnTo>
                  <a:lnTo>
                    <a:pt x="1340103" y="538098"/>
                  </a:lnTo>
                  <a:lnTo>
                    <a:pt x="1464690" y="0"/>
                  </a:lnTo>
                  <a:close/>
                </a:path>
              </a:pathLst>
            </a:custGeom>
            <a:solidFill>
              <a:srgbClr val="5B5B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53787" y="3212083"/>
              <a:ext cx="1582420" cy="1562735"/>
            </a:xfrm>
            <a:custGeom>
              <a:avLst/>
              <a:gdLst/>
              <a:ahLst/>
              <a:cxnLst/>
              <a:rect l="l" t="t" r="r" b="b"/>
              <a:pathLst>
                <a:path w="1582420" h="1562735">
                  <a:moveTo>
                    <a:pt x="0" y="1374266"/>
                  </a:moveTo>
                  <a:lnTo>
                    <a:pt x="124587" y="836167"/>
                  </a:lnTo>
                  <a:lnTo>
                    <a:pt x="1464690" y="0"/>
                  </a:lnTo>
                  <a:lnTo>
                    <a:pt x="1582292" y="188594"/>
                  </a:lnTo>
                  <a:lnTo>
                    <a:pt x="1457706" y="726566"/>
                  </a:lnTo>
                  <a:lnTo>
                    <a:pt x="117728" y="1562734"/>
                  </a:lnTo>
                  <a:lnTo>
                    <a:pt x="0" y="1374266"/>
                  </a:lnTo>
                  <a:close/>
                </a:path>
                <a:path w="1582420" h="1562735">
                  <a:moveTo>
                    <a:pt x="0" y="1374266"/>
                  </a:moveTo>
                  <a:lnTo>
                    <a:pt x="1340103" y="538098"/>
                  </a:lnTo>
                  <a:lnTo>
                    <a:pt x="1464690" y="0"/>
                  </a:lnTo>
                </a:path>
                <a:path w="1582420" h="1562735">
                  <a:moveTo>
                    <a:pt x="1340103" y="538098"/>
                  </a:moveTo>
                  <a:lnTo>
                    <a:pt x="1457706" y="726566"/>
                  </a:lnTo>
                </a:path>
              </a:pathLst>
            </a:custGeom>
            <a:ln w="9525">
              <a:solidFill>
                <a:srgbClr val="0000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966332" y="2963417"/>
              <a:ext cx="1419860" cy="995680"/>
            </a:xfrm>
            <a:custGeom>
              <a:avLst/>
              <a:gdLst/>
              <a:ahLst/>
              <a:cxnLst/>
              <a:rect l="l" t="t" r="r" b="b"/>
              <a:pathLst>
                <a:path w="1419859" h="995679">
                  <a:moveTo>
                    <a:pt x="1307718" y="0"/>
                  </a:moveTo>
                  <a:lnTo>
                    <a:pt x="0" y="816102"/>
                  </a:lnTo>
                  <a:lnTo>
                    <a:pt x="111759" y="995172"/>
                  </a:lnTo>
                  <a:lnTo>
                    <a:pt x="1419478" y="179197"/>
                  </a:lnTo>
                  <a:lnTo>
                    <a:pt x="1307718" y="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274051" y="2412237"/>
              <a:ext cx="239395" cy="730885"/>
            </a:xfrm>
            <a:custGeom>
              <a:avLst/>
              <a:gdLst/>
              <a:ahLst/>
              <a:cxnLst/>
              <a:rect l="l" t="t" r="r" b="b"/>
              <a:pathLst>
                <a:path w="239395" h="730885">
                  <a:moveTo>
                    <a:pt x="127634" y="0"/>
                  </a:moveTo>
                  <a:lnTo>
                    <a:pt x="0" y="551179"/>
                  </a:lnTo>
                  <a:lnTo>
                    <a:pt x="111759" y="730376"/>
                  </a:lnTo>
                  <a:lnTo>
                    <a:pt x="239395" y="179197"/>
                  </a:lnTo>
                  <a:lnTo>
                    <a:pt x="127634" y="0"/>
                  </a:lnTo>
                  <a:close/>
                </a:path>
              </a:pathLst>
            </a:custGeom>
            <a:solidFill>
              <a:srgbClr val="CD2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66332" y="2412237"/>
              <a:ext cx="1435735" cy="1367790"/>
            </a:xfrm>
            <a:custGeom>
              <a:avLst/>
              <a:gdLst/>
              <a:ahLst/>
              <a:cxnLst/>
              <a:rect l="l" t="t" r="r" b="b"/>
              <a:pathLst>
                <a:path w="1435734" h="1367789">
                  <a:moveTo>
                    <a:pt x="1435353" y="0"/>
                  </a:moveTo>
                  <a:lnTo>
                    <a:pt x="127634" y="816101"/>
                  </a:lnTo>
                  <a:lnTo>
                    <a:pt x="0" y="1367282"/>
                  </a:lnTo>
                  <a:lnTo>
                    <a:pt x="1307718" y="551179"/>
                  </a:lnTo>
                  <a:lnTo>
                    <a:pt x="1435353" y="0"/>
                  </a:lnTo>
                  <a:close/>
                </a:path>
              </a:pathLst>
            </a:custGeom>
            <a:solidFill>
              <a:srgbClr val="FF5B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966332" y="2412237"/>
              <a:ext cx="1547495" cy="1546860"/>
            </a:xfrm>
            <a:custGeom>
              <a:avLst/>
              <a:gdLst/>
              <a:ahLst/>
              <a:cxnLst/>
              <a:rect l="l" t="t" r="r" b="b"/>
              <a:pathLst>
                <a:path w="1547495" h="1546860">
                  <a:moveTo>
                    <a:pt x="0" y="1367282"/>
                  </a:moveTo>
                  <a:lnTo>
                    <a:pt x="127634" y="816101"/>
                  </a:lnTo>
                  <a:lnTo>
                    <a:pt x="1435353" y="0"/>
                  </a:lnTo>
                  <a:lnTo>
                    <a:pt x="1547114" y="179197"/>
                  </a:lnTo>
                  <a:lnTo>
                    <a:pt x="1419478" y="730376"/>
                  </a:lnTo>
                  <a:lnTo>
                    <a:pt x="111759" y="1546352"/>
                  </a:lnTo>
                  <a:lnTo>
                    <a:pt x="0" y="1367282"/>
                  </a:lnTo>
                  <a:close/>
                </a:path>
                <a:path w="1547495" h="1546860">
                  <a:moveTo>
                    <a:pt x="0" y="1367282"/>
                  </a:moveTo>
                  <a:lnTo>
                    <a:pt x="1307718" y="551179"/>
                  </a:lnTo>
                  <a:lnTo>
                    <a:pt x="1435353" y="0"/>
                  </a:lnTo>
                </a:path>
                <a:path w="1547495" h="1546860">
                  <a:moveTo>
                    <a:pt x="1307718" y="551179"/>
                  </a:moveTo>
                  <a:lnTo>
                    <a:pt x="1419478" y="730376"/>
                  </a:lnTo>
                </a:path>
              </a:pathLst>
            </a:custGeom>
            <a:ln w="9525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362961" y="1829561"/>
            <a:ext cx="533400" cy="457200"/>
          </a:xfrm>
          <a:prstGeom prst="rect">
            <a:avLst/>
          </a:prstGeom>
          <a:solidFill>
            <a:srgbClr val="C0504D"/>
          </a:solidFill>
          <a:ln w="25908">
            <a:solidFill>
              <a:srgbClr val="385D89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95"/>
              </a:spcBef>
            </a:pPr>
            <a:r>
              <a:rPr sz="1800" dirty="0">
                <a:latin typeface="Carlito"/>
                <a:cs typeface="Carlito"/>
              </a:rPr>
              <a:t>Ј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82161" y="3505961"/>
            <a:ext cx="457200" cy="381000"/>
          </a:xfrm>
          <a:prstGeom prst="rect">
            <a:avLst/>
          </a:prstGeom>
          <a:solidFill>
            <a:srgbClr val="4F81BC"/>
          </a:solidFill>
          <a:ln w="25907">
            <a:solidFill>
              <a:srgbClr val="385D89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latin typeface="Carlito"/>
                <a:cs typeface="Carlito"/>
              </a:rPr>
              <a:t>С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39361" y="4344161"/>
            <a:ext cx="533400" cy="457200"/>
          </a:xfrm>
          <a:prstGeom prst="rect">
            <a:avLst/>
          </a:prstGeom>
          <a:solidFill>
            <a:srgbClr val="4F81BC"/>
          </a:solidFill>
          <a:ln w="25907">
            <a:solidFill>
              <a:srgbClr val="385D89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latin typeface="Carlito"/>
                <a:cs typeface="Carlito"/>
              </a:rPr>
              <a:t>С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39761" y="1905761"/>
            <a:ext cx="685800" cy="457200"/>
          </a:xfrm>
          <a:prstGeom prst="rect">
            <a:avLst/>
          </a:prstGeom>
          <a:solidFill>
            <a:srgbClr val="C0504D"/>
          </a:solidFill>
          <a:ln w="25907">
            <a:solidFill>
              <a:srgbClr val="385D89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95"/>
              </a:spcBef>
            </a:pPr>
            <a:r>
              <a:rPr sz="1800" dirty="0">
                <a:latin typeface="Carlito"/>
                <a:cs typeface="Carlito"/>
              </a:rPr>
              <a:t>Ј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9600" y="5334000"/>
            <a:ext cx="6781800" cy="7463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455" algn="l"/>
                <a:tab pos="608330" algn="l"/>
                <a:tab pos="3232785" algn="l"/>
              </a:tabLst>
            </a:pPr>
            <a:r>
              <a:rPr sz="1800" b="1" spc="-5" dirty="0">
                <a:solidFill>
                  <a:srgbClr val="548ED4"/>
                </a:solidFill>
                <a:latin typeface="Bookman Uralic"/>
                <a:cs typeface="Bookman Uralic"/>
              </a:rPr>
              <a:t>С	</a:t>
            </a:r>
            <a:r>
              <a:rPr sz="1800" b="1" dirty="0">
                <a:solidFill>
                  <a:srgbClr val="548ED4"/>
                </a:solidFill>
                <a:latin typeface="Bookman Uralic"/>
                <a:cs typeface="Bookman Uralic"/>
              </a:rPr>
              <a:t>–</a:t>
            </a:r>
            <a:r>
              <a:rPr sz="1800" b="1">
                <a:solidFill>
                  <a:srgbClr val="548ED4"/>
                </a:solidFill>
                <a:latin typeface="Bookman Uralic"/>
                <a:cs typeface="Bookman Uralic"/>
              </a:rPr>
              <a:t>	</a:t>
            </a:r>
            <a:r>
              <a:rPr sz="1800" spc="15" smtClean="0">
                <a:solidFill>
                  <a:srgbClr val="548ED4"/>
                </a:solidFill>
                <a:latin typeface="Bookman Uralic"/>
                <a:cs typeface="Bookman Uralic"/>
              </a:rPr>
              <a:t>север</a:t>
            </a:r>
            <a:r>
              <a:rPr lang="mk-MK" sz="1800" spc="15" dirty="0" smtClean="0">
                <a:solidFill>
                  <a:srgbClr val="548ED4"/>
                </a:solidFill>
                <a:latin typeface="Bookman Uralic"/>
                <a:cs typeface="Bookman Uralic"/>
              </a:rPr>
              <a:t>ен</a:t>
            </a:r>
            <a:r>
              <a:rPr sz="1800" spc="-10" smtClean="0">
                <a:solidFill>
                  <a:srgbClr val="548ED4"/>
                </a:solidFill>
                <a:latin typeface="Bookman Uralic"/>
                <a:cs typeface="Bookman Uralic"/>
              </a:rPr>
              <a:t> </a:t>
            </a:r>
            <a:r>
              <a:rPr sz="1800" spc="-45">
                <a:solidFill>
                  <a:srgbClr val="548ED4"/>
                </a:solidFill>
                <a:latin typeface="Bookman Uralic"/>
                <a:cs typeface="Bookman Uralic"/>
              </a:rPr>
              <a:t>пол</a:t>
            </a:r>
            <a:r>
              <a:rPr sz="1800" spc="15">
                <a:solidFill>
                  <a:srgbClr val="548ED4"/>
                </a:solidFill>
                <a:latin typeface="Bookman Uralic"/>
                <a:cs typeface="Bookman Uralic"/>
              </a:rPr>
              <a:t> </a:t>
            </a:r>
            <a:r>
              <a:rPr lang="mk-MK" sz="1800" spc="15" dirty="0" smtClean="0">
                <a:solidFill>
                  <a:srgbClr val="548ED4"/>
                </a:solidFill>
                <a:latin typeface="Bookman Uralic"/>
                <a:cs typeface="Bookman Uralic"/>
              </a:rPr>
              <a:t>на </a:t>
            </a:r>
            <a:r>
              <a:rPr sz="1800" spc="5" smtClean="0">
                <a:solidFill>
                  <a:srgbClr val="548ED4"/>
                </a:solidFill>
                <a:latin typeface="Bookman Uralic"/>
                <a:cs typeface="Bookman Uralic"/>
              </a:rPr>
              <a:t>магнет</a:t>
            </a:r>
            <a:r>
              <a:rPr lang="mk-MK" sz="1800" spc="5" dirty="0" smtClean="0">
                <a:solidFill>
                  <a:srgbClr val="548ED4"/>
                </a:solidFill>
                <a:latin typeface="Bookman Uralic"/>
                <a:cs typeface="Bookman Uralic"/>
              </a:rPr>
              <a:t>от</a:t>
            </a:r>
            <a:r>
              <a:rPr sz="1800" spc="5" dirty="0">
                <a:solidFill>
                  <a:srgbClr val="548ED4"/>
                </a:solidFill>
                <a:latin typeface="Bookman Uralic"/>
                <a:cs typeface="Bookman Uralic"/>
              </a:rPr>
              <a:t>	</a:t>
            </a:r>
            <a:r>
              <a:rPr sz="1800" spc="-5" dirty="0">
                <a:solidFill>
                  <a:srgbClr val="548ED4"/>
                </a:solidFill>
                <a:latin typeface="Bookman Uralic"/>
                <a:cs typeface="Bookman Uralic"/>
              </a:rPr>
              <a:t>( N</a:t>
            </a:r>
            <a:r>
              <a:rPr sz="1800" spc="-75" dirty="0">
                <a:solidFill>
                  <a:srgbClr val="548ED4"/>
                </a:solidFill>
                <a:latin typeface="Bookman Uralic"/>
                <a:cs typeface="Bookman Uralic"/>
              </a:rPr>
              <a:t> </a:t>
            </a:r>
            <a:r>
              <a:rPr sz="1800" spc="-5" dirty="0">
                <a:solidFill>
                  <a:srgbClr val="548ED4"/>
                </a:solidFill>
                <a:latin typeface="Bookman Uralic"/>
                <a:cs typeface="Bookman Uralic"/>
              </a:rPr>
              <a:t>)</a:t>
            </a:r>
            <a:endParaRPr sz="1800">
              <a:latin typeface="Bookman Uralic"/>
              <a:cs typeface="Bookman Uralic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  <a:tabLst>
                <a:tab pos="391795" algn="l"/>
                <a:tab pos="652145" algn="l"/>
                <a:tab pos="3088005" algn="l"/>
              </a:tabLst>
            </a:pPr>
            <a:r>
              <a:rPr sz="1800" b="1" dirty="0">
                <a:solidFill>
                  <a:srgbClr val="FF0000"/>
                </a:solidFill>
                <a:latin typeface="Bookman Uralic"/>
                <a:cs typeface="Bookman Uralic"/>
              </a:rPr>
              <a:t>J	–</a:t>
            </a:r>
            <a:r>
              <a:rPr sz="1800" b="1">
                <a:solidFill>
                  <a:srgbClr val="FF0000"/>
                </a:solidFill>
                <a:latin typeface="Bookman Uralic"/>
                <a:cs typeface="Bookman Uralic"/>
              </a:rPr>
              <a:t>	</a:t>
            </a:r>
            <a:r>
              <a:rPr sz="1800" spc="-5" smtClean="0">
                <a:solidFill>
                  <a:srgbClr val="FF0000"/>
                </a:solidFill>
                <a:latin typeface="Arial"/>
                <a:cs typeface="Arial"/>
              </a:rPr>
              <a:t>јуж</a:t>
            </a:r>
            <a:r>
              <a:rPr lang="mk-MK" sz="1800" spc="-5" dirty="0" smtClean="0">
                <a:solidFill>
                  <a:srgbClr val="FF0000"/>
                </a:solidFill>
                <a:latin typeface="Arial"/>
                <a:cs typeface="Arial"/>
              </a:rPr>
              <a:t>ен</a:t>
            </a:r>
            <a:r>
              <a:rPr sz="1800" spc="15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5">
                <a:solidFill>
                  <a:srgbClr val="FF0000"/>
                </a:solidFill>
                <a:latin typeface="Arial"/>
                <a:cs typeface="Arial"/>
              </a:rPr>
              <a:t>пол</a:t>
            </a:r>
            <a:r>
              <a:rPr sz="1800" spc="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mk-MK" sz="1800" spc="5" dirty="0" smtClean="0">
                <a:solidFill>
                  <a:srgbClr val="FF0000"/>
                </a:solidFill>
                <a:latin typeface="Arial"/>
                <a:cs typeface="Arial"/>
              </a:rPr>
              <a:t>на </a:t>
            </a:r>
            <a:r>
              <a:rPr sz="1800" spc="-15" smtClean="0">
                <a:solidFill>
                  <a:srgbClr val="FF0000"/>
                </a:solidFill>
                <a:latin typeface="Arial"/>
                <a:cs typeface="Arial"/>
              </a:rPr>
              <a:t>магнет</a:t>
            </a:r>
            <a:r>
              <a:rPr lang="mk-MK" sz="1800" spc="-15" dirty="0" smtClean="0">
                <a:solidFill>
                  <a:srgbClr val="FF0000"/>
                </a:solidFill>
                <a:latin typeface="Arial"/>
                <a:cs typeface="Arial"/>
              </a:rPr>
              <a:t>от</a:t>
            </a:r>
            <a:r>
              <a:rPr sz="1800" spc="-15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1800" spc="-5" dirty="0">
                <a:solidFill>
                  <a:srgbClr val="FF0000"/>
                </a:solidFill>
                <a:latin typeface="Bookman Uralic"/>
                <a:cs typeface="Bookman Uralic"/>
              </a:rPr>
              <a:t>( </a:t>
            </a:r>
            <a:r>
              <a:rPr sz="1800" dirty="0">
                <a:solidFill>
                  <a:srgbClr val="FF0000"/>
                </a:solidFill>
                <a:latin typeface="Bookman Uralic"/>
                <a:cs typeface="Bookman Uralic"/>
              </a:rPr>
              <a:t>S</a:t>
            </a:r>
            <a:r>
              <a:rPr sz="1800" spc="-55" dirty="0">
                <a:solidFill>
                  <a:srgbClr val="FF0000"/>
                </a:solidFill>
                <a:latin typeface="Bookman Uralic"/>
                <a:cs typeface="Bookman Uralic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Bookman Uralic"/>
                <a:cs typeface="Bookman Uralic"/>
              </a:rPr>
              <a:t>)</a:t>
            </a:r>
            <a:endParaRPr sz="1800">
              <a:latin typeface="Bookman Uralic"/>
              <a:cs typeface="Bookman Ural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8135" marR="5080" indent="-1576070">
              <a:lnSpc>
                <a:spcPct val="100000"/>
              </a:lnSpc>
              <a:spcBef>
                <a:spcPts val="100"/>
              </a:spcBef>
            </a:pPr>
            <a:r>
              <a:rPr spc="50" smtClean="0"/>
              <a:t>Шт</a:t>
            </a:r>
            <a:r>
              <a:rPr lang="mk-MK" spc="50" dirty="0" smtClean="0"/>
              <a:t>о</a:t>
            </a:r>
            <a:r>
              <a:rPr spc="50" smtClean="0"/>
              <a:t> </a:t>
            </a:r>
            <a:r>
              <a:rPr/>
              <a:t>се </a:t>
            </a:r>
            <a:r>
              <a:rPr lang="mk-MK" dirty="0" smtClean="0"/>
              <a:t>случува</a:t>
            </a:r>
            <a:r>
              <a:rPr spc="55" smtClean="0"/>
              <a:t> </a:t>
            </a:r>
            <a:r>
              <a:rPr spc="-5"/>
              <a:t>ако </a:t>
            </a:r>
            <a:r>
              <a:rPr smtClean="0"/>
              <a:t> </a:t>
            </a:r>
            <a:r>
              <a:rPr spc="35"/>
              <a:t>два</a:t>
            </a:r>
            <a:r>
              <a:rPr spc="-130"/>
              <a:t> </a:t>
            </a:r>
            <a:r>
              <a:rPr spc="35" smtClean="0"/>
              <a:t>магнет</a:t>
            </a:r>
            <a:r>
              <a:rPr lang="mk-MK" spc="35" dirty="0" smtClean="0"/>
              <a:t>и</a:t>
            </a:r>
            <a:r>
              <a:rPr spc="35" smtClean="0"/>
              <a:t>  </a:t>
            </a:r>
            <a:r>
              <a:rPr lang="mk-MK" spc="35" dirty="0" smtClean="0"/>
              <a:t>се </a:t>
            </a:r>
            <a:r>
              <a:rPr spc="-80" smtClean="0"/>
              <a:t>близу </a:t>
            </a:r>
            <a:r>
              <a:rPr spc="15" smtClean="0"/>
              <a:t>ед</a:t>
            </a:r>
            <a:r>
              <a:rPr lang="mk-MK" spc="15" dirty="0" smtClean="0"/>
              <a:t>е</a:t>
            </a:r>
            <a:r>
              <a:rPr spc="15" smtClean="0"/>
              <a:t>н</a:t>
            </a:r>
            <a:r>
              <a:rPr spc="45" smtClean="0"/>
              <a:t> </a:t>
            </a:r>
            <a:r>
              <a:rPr lang="mk-MK" spc="45" dirty="0" smtClean="0"/>
              <a:t>до </a:t>
            </a:r>
            <a:r>
              <a:rPr spc="45" smtClean="0"/>
              <a:t>друг?</a:t>
            </a:r>
            <a:endParaRPr spc="45" dirty="0"/>
          </a:p>
        </p:txBody>
      </p:sp>
      <p:sp>
        <p:nvSpPr>
          <p:cNvPr id="10" name="object 10"/>
          <p:cNvSpPr/>
          <p:nvPr/>
        </p:nvSpPr>
        <p:spPr>
          <a:xfrm>
            <a:off x="3681984" y="1877567"/>
            <a:ext cx="1840991" cy="513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81400" y="1905000"/>
            <a:ext cx="19780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mk-MK" sz="1800" b="1" spc="-45" dirty="0" smtClean="0">
                <a:latin typeface="Bookman Uralic"/>
                <a:cs typeface="Bookman Uralic"/>
              </a:rPr>
              <a:t>Се п</a:t>
            </a:r>
            <a:r>
              <a:rPr sz="1800" b="1" spc="-45" smtClean="0">
                <a:latin typeface="Bookman Uralic"/>
                <a:cs typeface="Bookman Uralic"/>
              </a:rPr>
              <a:t>ривл</a:t>
            </a:r>
            <a:r>
              <a:rPr lang="mk-MK" sz="1800" b="1" spc="-45" dirty="0" smtClean="0">
                <a:latin typeface="Bookman Uralic"/>
                <a:cs typeface="Bookman Uralic"/>
              </a:rPr>
              <a:t>екуваат</a:t>
            </a:r>
            <a:r>
              <a:rPr sz="1800" b="1" spc="-60" smtClean="0">
                <a:latin typeface="Bookman Uralic"/>
                <a:cs typeface="Bookman Uralic"/>
              </a:rPr>
              <a:t> </a:t>
            </a:r>
            <a:endParaRPr sz="1800">
              <a:latin typeface="Bookman Uralic"/>
              <a:cs typeface="Bookman Uralic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63752" y="2738627"/>
            <a:ext cx="2458720" cy="548640"/>
            <a:chOff x="1063752" y="2738627"/>
            <a:chExt cx="2458720" cy="548640"/>
          </a:xfrm>
        </p:grpSpPr>
        <p:sp>
          <p:nvSpPr>
            <p:cNvPr id="13" name="object 13"/>
            <p:cNvSpPr/>
            <p:nvPr/>
          </p:nvSpPr>
          <p:spPr>
            <a:xfrm>
              <a:off x="1068324" y="2964647"/>
              <a:ext cx="1123315" cy="126364"/>
            </a:xfrm>
            <a:custGeom>
              <a:avLst/>
              <a:gdLst/>
              <a:ahLst/>
              <a:cxnLst/>
              <a:rect l="l" t="t" r="r" b="b"/>
              <a:pathLst>
                <a:path w="1123314" h="126364">
                  <a:moveTo>
                    <a:pt x="1122718" y="0"/>
                  </a:moveTo>
                  <a:lnTo>
                    <a:pt x="0" y="0"/>
                  </a:lnTo>
                  <a:lnTo>
                    <a:pt x="0" y="126024"/>
                  </a:lnTo>
                  <a:lnTo>
                    <a:pt x="1122718" y="126024"/>
                  </a:lnTo>
                  <a:lnTo>
                    <a:pt x="112271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91004" y="2743199"/>
              <a:ext cx="221615" cy="347980"/>
            </a:xfrm>
            <a:custGeom>
              <a:avLst/>
              <a:gdLst/>
              <a:ahLst/>
              <a:cxnLst/>
              <a:rect l="l" t="t" r="r" b="b"/>
              <a:pathLst>
                <a:path w="221614" h="347980">
                  <a:moveTo>
                    <a:pt x="221487" y="0"/>
                  </a:moveTo>
                  <a:lnTo>
                    <a:pt x="0" y="221487"/>
                  </a:lnTo>
                  <a:lnTo>
                    <a:pt x="0" y="347472"/>
                  </a:lnTo>
                  <a:lnTo>
                    <a:pt x="221487" y="125984"/>
                  </a:lnTo>
                  <a:lnTo>
                    <a:pt x="221487" y="0"/>
                  </a:lnTo>
                  <a:close/>
                </a:path>
              </a:pathLst>
            </a:custGeom>
            <a:solidFill>
              <a:srgbClr val="0000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68324" y="2743199"/>
              <a:ext cx="1344295" cy="221615"/>
            </a:xfrm>
            <a:custGeom>
              <a:avLst/>
              <a:gdLst/>
              <a:ahLst/>
              <a:cxnLst/>
              <a:rect l="l" t="t" r="r" b="b"/>
              <a:pathLst>
                <a:path w="1344295" h="221614">
                  <a:moveTo>
                    <a:pt x="1344168" y="0"/>
                  </a:moveTo>
                  <a:lnTo>
                    <a:pt x="221487" y="0"/>
                  </a:lnTo>
                  <a:lnTo>
                    <a:pt x="0" y="221487"/>
                  </a:lnTo>
                  <a:lnTo>
                    <a:pt x="1122680" y="221487"/>
                  </a:lnTo>
                  <a:lnTo>
                    <a:pt x="1344168" y="0"/>
                  </a:lnTo>
                  <a:close/>
                </a:path>
              </a:pathLst>
            </a:custGeom>
            <a:solidFill>
              <a:srgbClr val="31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68324" y="2743199"/>
              <a:ext cx="1344295" cy="347980"/>
            </a:xfrm>
            <a:custGeom>
              <a:avLst/>
              <a:gdLst/>
              <a:ahLst/>
              <a:cxnLst/>
              <a:rect l="l" t="t" r="r" b="b"/>
              <a:pathLst>
                <a:path w="1344295" h="347980">
                  <a:moveTo>
                    <a:pt x="0" y="221487"/>
                  </a:moveTo>
                  <a:lnTo>
                    <a:pt x="221487" y="0"/>
                  </a:lnTo>
                  <a:lnTo>
                    <a:pt x="1344168" y="0"/>
                  </a:lnTo>
                  <a:lnTo>
                    <a:pt x="1344168" y="125984"/>
                  </a:lnTo>
                  <a:lnTo>
                    <a:pt x="1122680" y="347472"/>
                  </a:lnTo>
                  <a:lnTo>
                    <a:pt x="0" y="347472"/>
                  </a:lnTo>
                  <a:lnTo>
                    <a:pt x="0" y="221487"/>
                  </a:lnTo>
                  <a:close/>
                </a:path>
                <a:path w="1344295" h="347980">
                  <a:moveTo>
                    <a:pt x="0" y="221487"/>
                  </a:moveTo>
                  <a:lnTo>
                    <a:pt x="1122680" y="221487"/>
                  </a:lnTo>
                  <a:lnTo>
                    <a:pt x="1344168" y="0"/>
                  </a:lnTo>
                </a:path>
                <a:path w="1344295" h="347980">
                  <a:moveTo>
                    <a:pt x="1122680" y="221487"/>
                  </a:moveTo>
                  <a:lnTo>
                    <a:pt x="1122680" y="34747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93036" y="2969637"/>
              <a:ext cx="1097915" cy="120014"/>
            </a:xfrm>
            <a:custGeom>
              <a:avLst/>
              <a:gdLst/>
              <a:ahLst/>
              <a:cxnLst/>
              <a:rect l="l" t="t" r="r" b="b"/>
              <a:pathLst>
                <a:path w="1097914" h="120014">
                  <a:moveTo>
                    <a:pt x="1097914" y="0"/>
                  </a:moveTo>
                  <a:lnTo>
                    <a:pt x="0" y="0"/>
                  </a:lnTo>
                  <a:lnTo>
                    <a:pt x="0" y="119510"/>
                  </a:lnTo>
                  <a:lnTo>
                    <a:pt x="1097914" y="119510"/>
                  </a:lnTo>
                  <a:lnTo>
                    <a:pt x="109791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90950" y="2743199"/>
              <a:ext cx="226695" cy="346075"/>
            </a:xfrm>
            <a:custGeom>
              <a:avLst/>
              <a:gdLst/>
              <a:ahLst/>
              <a:cxnLst/>
              <a:rect l="l" t="t" r="r" b="b"/>
              <a:pathLst>
                <a:path w="226695" h="346075">
                  <a:moveTo>
                    <a:pt x="226440" y="0"/>
                  </a:moveTo>
                  <a:lnTo>
                    <a:pt x="0" y="226440"/>
                  </a:lnTo>
                  <a:lnTo>
                    <a:pt x="0" y="345948"/>
                  </a:lnTo>
                  <a:lnTo>
                    <a:pt x="226440" y="119507"/>
                  </a:lnTo>
                  <a:lnTo>
                    <a:pt x="226440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93036" y="2743199"/>
              <a:ext cx="1324610" cy="226695"/>
            </a:xfrm>
            <a:custGeom>
              <a:avLst/>
              <a:gdLst/>
              <a:ahLst/>
              <a:cxnLst/>
              <a:rect l="l" t="t" r="r" b="b"/>
              <a:pathLst>
                <a:path w="1324610" h="226694">
                  <a:moveTo>
                    <a:pt x="1324355" y="0"/>
                  </a:moveTo>
                  <a:lnTo>
                    <a:pt x="226440" y="0"/>
                  </a:lnTo>
                  <a:lnTo>
                    <a:pt x="0" y="226440"/>
                  </a:lnTo>
                  <a:lnTo>
                    <a:pt x="1097914" y="226440"/>
                  </a:lnTo>
                  <a:lnTo>
                    <a:pt x="1324355" y="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93036" y="2743199"/>
              <a:ext cx="1324610" cy="346075"/>
            </a:xfrm>
            <a:custGeom>
              <a:avLst/>
              <a:gdLst/>
              <a:ahLst/>
              <a:cxnLst/>
              <a:rect l="l" t="t" r="r" b="b"/>
              <a:pathLst>
                <a:path w="1324610" h="346075">
                  <a:moveTo>
                    <a:pt x="0" y="226440"/>
                  </a:moveTo>
                  <a:lnTo>
                    <a:pt x="226440" y="0"/>
                  </a:lnTo>
                  <a:lnTo>
                    <a:pt x="1324355" y="0"/>
                  </a:lnTo>
                  <a:lnTo>
                    <a:pt x="1324355" y="119507"/>
                  </a:lnTo>
                  <a:lnTo>
                    <a:pt x="1097914" y="345948"/>
                  </a:lnTo>
                  <a:lnTo>
                    <a:pt x="0" y="345948"/>
                  </a:lnTo>
                  <a:lnTo>
                    <a:pt x="0" y="226440"/>
                  </a:lnTo>
                  <a:close/>
                </a:path>
                <a:path w="1324610" h="346075">
                  <a:moveTo>
                    <a:pt x="0" y="226440"/>
                  </a:moveTo>
                  <a:lnTo>
                    <a:pt x="1097914" y="226440"/>
                  </a:lnTo>
                  <a:lnTo>
                    <a:pt x="1324355" y="0"/>
                  </a:lnTo>
                </a:path>
                <a:path w="1324610" h="346075">
                  <a:moveTo>
                    <a:pt x="1097914" y="226440"/>
                  </a:moveTo>
                  <a:lnTo>
                    <a:pt x="1097914" y="34594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51788" y="3086100"/>
              <a:ext cx="187452" cy="2011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83763" y="3086100"/>
              <a:ext cx="187452" cy="2011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5788152" y="2738627"/>
            <a:ext cx="2458720" cy="548640"/>
            <a:chOff x="5788152" y="2738627"/>
            <a:chExt cx="2458720" cy="548640"/>
          </a:xfrm>
        </p:grpSpPr>
        <p:sp>
          <p:nvSpPr>
            <p:cNvPr id="24" name="object 24"/>
            <p:cNvSpPr/>
            <p:nvPr/>
          </p:nvSpPr>
          <p:spPr>
            <a:xfrm>
              <a:off x="5792724" y="2964647"/>
              <a:ext cx="1123315" cy="126364"/>
            </a:xfrm>
            <a:custGeom>
              <a:avLst/>
              <a:gdLst/>
              <a:ahLst/>
              <a:cxnLst/>
              <a:rect l="l" t="t" r="r" b="b"/>
              <a:pathLst>
                <a:path w="1123315" h="126364">
                  <a:moveTo>
                    <a:pt x="1122718" y="0"/>
                  </a:moveTo>
                  <a:lnTo>
                    <a:pt x="0" y="0"/>
                  </a:lnTo>
                  <a:lnTo>
                    <a:pt x="0" y="126024"/>
                  </a:lnTo>
                  <a:lnTo>
                    <a:pt x="1122718" y="126024"/>
                  </a:lnTo>
                  <a:lnTo>
                    <a:pt x="112271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915404" y="2743199"/>
              <a:ext cx="221615" cy="347980"/>
            </a:xfrm>
            <a:custGeom>
              <a:avLst/>
              <a:gdLst/>
              <a:ahLst/>
              <a:cxnLst/>
              <a:rect l="l" t="t" r="r" b="b"/>
              <a:pathLst>
                <a:path w="221615" h="347980">
                  <a:moveTo>
                    <a:pt x="221488" y="0"/>
                  </a:moveTo>
                  <a:lnTo>
                    <a:pt x="0" y="221487"/>
                  </a:lnTo>
                  <a:lnTo>
                    <a:pt x="0" y="347472"/>
                  </a:lnTo>
                  <a:lnTo>
                    <a:pt x="221488" y="125984"/>
                  </a:lnTo>
                  <a:lnTo>
                    <a:pt x="221488" y="0"/>
                  </a:lnTo>
                  <a:close/>
                </a:path>
              </a:pathLst>
            </a:custGeom>
            <a:solidFill>
              <a:srgbClr val="0000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792724" y="2743199"/>
              <a:ext cx="1344295" cy="221615"/>
            </a:xfrm>
            <a:custGeom>
              <a:avLst/>
              <a:gdLst/>
              <a:ahLst/>
              <a:cxnLst/>
              <a:rect l="l" t="t" r="r" b="b"/>
              <a:pathLst>
                <a:path w="1344295" h="221614">
                  <a:moveTo>
                    <a:pt x="1344168" y="0"/>
                  </a:moveTo>
                  <a:lnTo>
                    <a:pt x="221487" y="0"/>
                  </a:lnTo>
                  <a:lnTo>
                    <a:pt x="0" y="221487"/>
                  </a:lnTo>
                  <a:lnTo>
                    <a:pt x="1122679" y="221487"/>
                  </a:lnTo>
                  <a:lnTo>
                    <a:pt x="1344168" y="0"/>
                  </a:lnTo>
                  <a:close/>
                </a:path>
              </a:pathLst>
            </a:custGeom>
            <a:solidFill>
              <a:srgbClr val="31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792724" y="2743199"/>
              <a:ext cx="1344295" cy="347980"/>
            </a:xfrm>
            <a:custGeom>
              <a:avLst/>
              <a:gdLst/>
              <a:ahLst/>
              <a:cxnLst/>
              <a:rect l="l" t="t" r="r" b="b"/>
              <a:pathLst>
                <a:path w="1344295" h="347980">
                  <a:moveTo>
                    <a:pt x="0" y="221487"/>
                  </a:moveTo>
                  <a:lnTo>
                    <a:pt x="221487" y="0"/>
                  </a:lnTo>
                  <a:lnTo>
                    <a:pt x="1344168" y="0"/>
                  </a:lnTo>
                  <a:lnTo>
                    <a:pt x="1344168" y="125984"/>
                  </a:lnTo>
                  <a:lnTo>
                    <a:pt x="1122679" y="347472"/>
                  </a:lnTo>
                  <a:lnTo>
                    <a:pt x="0" y="347472"/>
                  </a:lnTo>
                  <a:lnTo>
                    <a:pt x="0" y="221487"/>
                  </a:lnTo>
                  <a:close/>
                </a:path>
                <a:path w="1344295" h="347980">
                  <a:moveTo>
                    <a:pt x="0" y="221487"/>
                  </a:moveTo>
                  <a:lnTo>
                    <a:pt x="1122679" y="221487"/>
                  </a:lnTo>
                  <a:lnTo>
                    <a:pt x="1344168" y="0"/>
                  </a:lnTo>
                </a:path>
                <a:path w="1344295" h="347980">
                  <a:moveTo>
                    <a:pt x="1122679" y="221487"/>
                  </a:moveTo>
                  <a:lnTo>
                    <a:pt x="1122679" y="34747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17436" y="2969637"/>
              <a:ext cx="1097915" cy="120014"/>
            </a:xfrm>
            <a:custGeom>
              <a:avLst/>
              <a:gdLst/>
              <a:ahLst/>
              <a:cxnLst/>
              <a:rect l="l" t="t" r="r" b="b"/>
              <a:pathLst>
                <a:path w="1097915" h="120014">
                  <a:moveTo>
                    <a:pt x="1097915" y="0"/>
                  </a:moveTo>
                  <a:lnTo>
                    <a:pt x="0" y="0"/>
                  </a:lnTo>
                  <a:lnTo>
                    <a:pt x="0" y="119510"/>
                  </a:lnTo>
                  <a:lnTo>
                    <a:pt x="1097915" y="119510"/>
                  </a:lnTo>
                  <a:lnTo>
                    <a:pt x="1097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015351" y="2743199"/>
              <a:ext cx="226695" cy="346075"/>
            </a:xfrm>
            <a:custGeom>
              <a:avLst/>
              <a:gdLst/>
              <a:ahLst/>
              <a:cxnLst/>
              <a:rect l="l" t="t" r="r" b="b"/>
              <a:pathLst>
                <a:path w="226695" h="346075">
                  <a:moveTo>
                    <a:pt x="226441" y="0"/>
                  </a:moveTo>
                  <a:lnTo>
                    <a:pt x="0" y="226440"/>
                  </a:lnTo>
                  <a:lnTo>
                    <a:pt x="0" y="345948"/>
                  </a:lnTo>
                  <a:lnTo>
                    <a:pt x="226441" y="119507"/>
                  </a:lnTo>
                  <a:lnTo>
                    <a:pt x="226441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917436" y="2743199"/>
              <a:ext cx="1324610" cy="226695"/>
            </a:xfrm>
            <a:custGeom>
              <a:avLst/>
              <a:gdLst/>
              <a:ahLst/>
              <a:cxnLst/>
              <a:rect l="l" t="t" r="r" b="b"/>
              <a:pathLst>
                <a:path w="1324609" h="226694">
                  <a:moveTo>
                    <a:pt x="1324356" y="0"/>
                  </a:moveTo>
                  <a:lnTo>
                    <a:pt x="226441" y="0"/>
                  </a:lnTo>
                  <a:lnTo>
                    <a:pt x="0" y="226440"/>
                  </a:lnTo>
                  <a:lnTo>
                    <a:pt x="1097915" y="226440"/>
                  </a:lnTo>
                  <a:lnTo>
                    <a:pt x="1324356" y="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917436" y="2743199"/>
              <a:ext cx="1324610" cy="346075"/>
            </a:xfrm>
            <a:custGeom>
              <a:avLst/>
              <a:gdLst/>
              <a:ahLst/>
              <a:cxnLst/>
              <a:rect l="l" t="t" r="r" b="b"/>
              <a:pathLst>
                <a:path w="1324609" h="346075">
                  <a:moveTo>
                    <a:pt x="0" y="226440"/>
                  </a:moveTo>
                  <a:lnTo>
                    <a:pt x="226441" y="0"/>
                  </a:lnTo>
                  <a:lnTo>
                    <a:pt x="1324356" y="0"/>
                  </a:lnTo>
                  <a:lnTo>
                    <a:pt x="1324356" y="119507"/>
                  </a:lnTo>
                  <a:lnTo>
                    <a:pt x="1097915" y="345948"/>
                  </a:lnTo>
                  <a:lnTo>
                    <a:pt x="0" y="345948"/>
                  </a:lnTo>
                  <a:lnTo>
                    <a:pt x="0" y="226440"/>
                  </a:lnTo>
                  <a:close/>
                </a:path>
                <a:path w="1324609" h="346075">
                  <a:moveTo>
                    <a:pt x="0" y="226440"/>
                  </a:moveTo>
                  <a:lnTo>
                    <a:pt x="1097915" y="226440"/>
                  </a:lnTo>
                  <a:lnTo>
                    <a:pt x="1324356" y="0"/>
                  </a:lnTo>
                </a:path>
                <a:path w="1324609" h="346075">
                  <a:moveTo>
                    <a:pt x="1097915" y="226440"/>
                  </a:moveTo>
                  <a:lnTo>
                    <a:pt x="1097915" y="34594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076188" y="3086100"/>
              <a:ext cx="187451" cy="2011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408164" y="3086100"/>
              <a:ext cx="187452" cy="2011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4350715" y="3397870"/>
            <a:ext cx="456285" cy="1331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330700" y="3269945"/>
            <a:ext cx="4781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0" dirty="0">
                <a:latin typeface="Bookman Uralic"/>
                <a:cs typeface="Bookman Uralic"/>
              </a:rPr>
              <a:t>или</a:t>
            </a:r>
            <a:endParaRPr sz="1800">
              <a:latin typeface="Bookman Uralic"/>
              <a:cs typeface="Bookman Uralic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86474" y="4658698"/>
            <a:ext cx="1387821" cy="2567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965575" y="4598289"/>
            <a:ext cx="1400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>
                <a:latin typeface="Bookman Uralic"/>
                <a:cs typeface="Bookman Uralic"/>
              </a:rPr>
              <a:t>се</a:t>
            </a:r>
            <a:r>
              <a:rPr sz="1800" b="1" spc="-60">
                <a:latin typeface="Bookman Uralic"/>
                <a:cs typeface="Bookman Uralic"/>
              </a:rPr>
              <a:t> </a:t>
            </a:r>
            <a:r>
              <a:rPr sz="1800" b="1" spc="-5" smtClean="0">
                <a:latin typeface="Bookman Uralic"/>
                <a:cs typeface="Bookman Uralic"/>
              </a:rPr>
              <a:t>одби</a:t>
            </a:r>
            <a:r>
              <a:rPr lang="mk-MK" sz="1800" b="1" spc="-5" dirty="0" smtClean="0">
                <a:latin typeface="Bookman Uralic"/>
                <a:cs typeface="Bookman Uralic"/>
              </a:rPr>
              <a:t>ваат</a:t>
            </a:r>
            <a:endParaRPr sz="1800">
              <a:latin typeface="Bookman Uralic"/>
              <a:cs typeface="Bookman Uralic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867155" y="4975859"/>
            <a:ext cx="7714615" cy="1716405"/>
            <a:chOff x="867155" y="4975859"/>
            <a:chExt cx="7714615" cy="1716405"/>
          </a:xfrm>
        </p:grpSpPr>
        <p:sp>
          <p:nvSpPr>
            <p:cNvPr id="39" name="object 39"/>
            <p:cNvSpPr/>
            <p:nvPr/>
          </p:nvSpPr>
          <p:spPr>
            <a:xfrm>
              <a:off x="867155" y="5001767"/>
              <a:ext cx="7714488" cy="16032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71727" y="4975859"/>
              <a:ext cx="6760464" cy="171602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14399" y="5029199"/>
              <a:ext cx="7620000" cy="150876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914400" y="5029200"/>
            <a:ext cx="7620000" cy="1448473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15265" indent="-124460">
              <a:lnSpc>
                <a:spcPct val="100000"/>
              </a:lnSpc>
              <a:spcBef>
                <a:spcPts val="235"/>
              </a:spcBef>
              <a:buClr>
                <a:srgbClr val="4F81BC"/>
              </a:buClr>
              <a:buSzPct val="60000"/>
              <a:buFont typeface="Wingdings"/>
              <a:buChar char=""/>
              <a:tabLst>
                <a:tab pos="215900" algn="l"/>
              </a:tabLst>
            </a:pPr>
            <a:r>
              <a:rPr lang="mk-MK" sz="2000" dirty="0" smtClean="0">
                <a:latin typeface="Carlito"/>
                <a:cs typeface="Carlito"/>
              </a:rPr>
              <a:t> Се привлекуваат</a:t>
            </a:r>
            <a:r>
              <a:rPr sz="2000" smtClean="0">
                <a:latin typeface="Carlito"/>
                <a:cs typeface="Carlito"/>
              </a:rPr>
              <a:t> </a:t>
            </a:r>
            <a:r>
              <a:rPr sz="2000" spc="-10" smtClean="0">
                <a:latin typeface="Carlito"/>
                <a:cs typeface="Carlito"/>
              </a:rPr>
              <a:t>различ</a:t>
            </a:r>
            <a:r>
              <a:rPr lang="mk-MK" sz="2000" spc="-10" dirty="0" smtClean="0">
                <a:latin typeface="Carlito"/>
                <a:cs typeface="Carlito"/>
              </a:rPr>
              <a:t>ните</a:t>
            </a:r>
            <a:r>
              <a:rPr sz="2000" spc="-10" smtClean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магнетни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полови.</a:t>
            </a:r>
            <a:endParaRPr sz="2000">
              <a:latin typeface="Carlito"/>
              <a:cs typeface="Carlito"/>
            </a:endParaRPr>
          </a:p>
          <a:p>
            <a:pPr marL="271145" indent="-180340">
              <a:lnSpc>
                <a:spcPct val="100000"/>
              </a:lnSpc>
              <a:spcBef>
                <a:spcPts val="484"/>
              </a:spcBef>
              <a:buClr>
                <a:srgbClr val="4F81BC"/>
              </a:buClr>
              <a:buSzPct val="60000"/>
              <a:buFont typeface="Wingdings"/>
              <a:buChar char=""/>
              <a:tabLst>
                <a:tab pos="271780" algn="l"/>
              </a:tabLst>
            </a:pPr>
            <a:r>
              <a:rPr lang="mk-MK" sz="2000" spc="-10" dirty="0" smtClean="0">
                <a:latin typeface="Carlito"/>
                <a:cs typeface="Carlito"/>
              </a:rPr>
              <a:t>Се одбиваат</a:t>
            </a:r>
            <a:r>
              <a:rPr sz="2000" smtClean="0">
                <a:latin typeface="Carlito"/>
                <a:cs typeface="Carlito"/>
              </a:rPr>
              <a:t> </a:t>
            </a:r>
            <a:r>
              <a:rPr sz="2000" spc="-5" smtClean="0">
                <a:latin typeface="Carlito"/>
                <a:cs typeface="Carlito"/>
              </a:rPr>
              <a:t>истоимени</a:t>
            </a:r>
            <a:r>
              <a:rPr lang="mk-MK" sz="2000" spc="-5" dirty="0" smtClean="0">
                <a:latin typeface="Carlito"/>
                <a:cs typeface="Carlito"/>
              </a:rPr>
              <a:t>те</a:t>
            </a:r>
            <a:r>
              <a:rPr sz="2000" spc="-5" smtClean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магнетни</a:t>
            </a:r>
            <a:r>
              <a:rPr sz="2000" spc="-5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полови.</a:t>
            </a:r>
            <a:endParaRPr sz="2000">
              <a:latin typeface="Carlito"/>
              <a:cs typeface="Carlito"/>
            </a:endParaRPr>
          </a:p>
          <a:p>
            <a:pPr marL="262255" marR="1147445" indent="-170815">
              <a:lnSpc>
                <a:spcPct val="120000"/>
              </a:lnSpc>
              <a:buClr>
                <a:srgbClr val="4F81BC"/>
              </a:buClr>
              <a:buSzPct val="60000"/>
              <a:buFont typeface="Wingdings"/>
              <a:buChar char=""/>
              <a:tabLst>
                <a:tab pos="271780" algn="l"/>
              </a:tabLst>
            </a:pPr>
            <a:r>
              <a:rPr lang="mk-MK" sz="2000" dirty="0" smtClean="0">
                <a:latin typeface="Carlito"/>
                <a:cs typeface="Carlito"/>
              </a:rPr>
              <a:t>Дејството на повеќе истоимени магнетни полови е појако од дејството на еден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835152" y="3957828"/>
            <a:ext cx="2458720" cy="512445"/>
            <a:chOff x="835152" y="3957828"/>
            <a:chExt cx="2458720" cy="512445"/>
          </a:xfrm>
        </p:grpSpPr>
        <p:sp>
          <p:nvSpPr>
            <p:cNvPr id="44" name="object 44"/>
            <p:cNvSpPr/>
            <p:nvPr/>
          </p:nvSpPr>
          <p:spPr>
            <a:xfrm>
              <a:off x="839724" y="4169278"/>
              <a:ext cx="1137285" cy="118110"/>
            </a:xfrm>
            <a:custGeom>
              <a:avLst/>
              <a:gdLst/>
              <a:ahLst/>
              <a:cxnLst/>
              <a:rect l="l" t="t" r="r" b="b"/>
              <a:pathLst>
                <a:path w="1137285" h="118110">
                  <a:moveTo>
                    <a:pt x="1137285" y="0"/>
                  </a:moveTo>
                  <a:lnTo>
                    <a:pt x="0" y="0"/>
                  </a:lnTo>
                  <a:lnTo>
                    <a:pt x="0" y="117734"/>
                  </a:lnTo>
                  <a:lnTo>
                    <a:pt x="1137285" y="117734"/>
                  </a:lnTo>
                  <a:lnTo>
                    <a:pt x="113728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977009" y="3962400"/>
              <a:ext cx="207010" cy="325120"/>
            </a:xfrm>
            <a:custGeom>
              <a:avLst/>
              <a:gdLst/>
              <a:ahLst/>
              <a:cxnLst/>
              <a:rect l="l" t="t" r="r" b="b"/>
              <a:pathLst>
                <a:path w="207010" h="325120">
                  <a:moveTo>
                    <a:pt x="206883" y="0"/>
                  </a:moveTo>
                  <a:lnTo>
                    <a:pt x="0" y="206882"/>
                  </a:lnTo>
                  <a:lnTo>
                    <a:pt x="0" y="324612"/>
                  </a:lnTo>
                  <a:lnTo>
                    <a:pt x="206883" y="117729"/>
                  </a:lnTo>
                  <a:lnTo>
                    <a:pt x="206883" y="0"/>
                  </a:lnTo>
                  <a:close/>
                </a:path>
              </a:pathLst>
            </a:custGeom>
            <a:solidFill>
              <a:srgbClr val="0000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39724" y="3962400"/>
              <a:ext cx="1344295" cy="207010"/>
            </a:xfrm>
            <a:custGeom>
              <a:avLst/>
              <a:gdLst/>
              <a:ahLst/>
              <a:cxnLst/>
              <a:rect l="l" t="t" r="r" b="b"/>
              <a:pathLst>
                <a:path w="1344295" h="207010">
                  <a:moveTo>
                    <a:pt x="1344168" y="0"/>
                  </a:moveTo>
                  <a:lnTo>
                    <a:pt x="206882" y="0"/>
                  </a:lnTo>
                  <a:lnTo>
                    <a:pt x="0" y="206882"/>
                  </a:lnTo>
                  <a:lnTo>
                    <a:pt x="1137284" y="206882"/>
                  </a:lnTo>
                  <a:lnTo>
                    <a:pt x="1344168" y="0"/>
                  </a:lnTo>
                  <a:close/>
                </a:path>
              </a:pathLst>
            </a:custGeom>
            <a:solidFill>
              <a:srgbClr val="31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39724" y="3962400"/>
              <a:ext cx="1344295" cy="325120"/>
            </a:xfrm>
            <a:custGeom>
              <a:avLst/>
              <a:gdLst/>
              <a:ahLst/>
              <a:cxnLst/>
              <a:rect l="l" t="t" r="r" b="b"/>
              <a:pathLst>
                <a:path w="1344295" h="325120">
                  <a:moveTo>
                    <a:pt x="0" y="206882"/>
                  </a:moveTo>
                  <a:lnTo>
                    <a:pt x="206882" y="0"/>
                  </a:lnTo>
                  <a:lnTo>
                    <a:pt x="1344168" y="0"/>
                  </a:lnTo>
                  <a:lnTo>
                    <a:pt x="1344168" y="117729"/>
                  </a:lnTo>
                  <a:lnTo>
                    <a:pt x="1137284" y="324612"/>
                  </a:lnTo>
                  <a:lnTo>
                    <a:pt x="0" y="324612"/>
                  </a:lnTo>
                  <a:lnTo>
                    <a:pt x="0" y="206882"/>
                  </a:lnTo>
                  <a:close/>
                </a:path>
                <a:path w="1344295" h="325120">
                  <a:moveTo>
                    <a:pt x="0" y="206882"/>
                  </a:moveTo>
                  <a:lnTo>
                    <a:pt x="1137284" y="206882"/>
                  </a:lnTo>
                  <a:lnTo>
                    <a:pt x="1344168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72437" y="4171578"/>
              <a:ext cx="9525" cy="114935"/>
            </a:xfrm>
            <a:custGeom>
              <a:avLst/>
              <a:gdLst/>
              <a:ahLst/>
              <a:cxnLst/>
              <a:rect l="l" t="t" r="r" b="b"/>
              <a:pathLst>
                <a:path w="9525" h="114935">
                  <a:moveTo>
                    <a:pt x="0" y="114671"/>
                  </a:moveTo>
                  <a:lnTo>
                    <a:pt x="9144" y="114671"/>
                  </a:lnTo>
                </a:path>
                <a:path w="9525" h="11493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964436" y="4173874"/>
              <a:ext cx="1113155" cy="111760"/>
            </a:xfrm>
            <a:custGeom>
              <a:avLst/>
              <a:gdLst/>
              <a:ahLst/>
              <a:cxnLst/>
              <a:rect l="l" t="t" r="r" b="b"/>
              <a:pathLst>
                <a:path w="1113155" h="111760">
                  <a:moveTo>
                    <a:pt x="1112875" y="0"/>
                  </a:moveTo>
                  <a:lnTo>
                    <a:pt x="0" y="0"/>
                  </a:lnTo>
                  <a:lnTo>
                    <a:pt x="0" y="111613"/>
                  </a:lnTo>
                  <a:lnTo>
                    <a:pt x="1112875" y="111613"/>
                  </a:lnTo>
                  <a:lnTo>
                    <a:pt x="111287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77337" y="3962400"/>
              <a:ext cx="211454" cy="323215"/>
            </a:xfrm>
            <a:custGeom>
              <a:avLst/>
              <a:gdLst/>
              <a:ahLst/>
              <a:cxnLst/>
              <a:rect l="l" t="t" r="r" b="b"/>
              <a:pathLst>
                <a:path w="211454" h="323214">
                  <a:moveTo>
                    <a:pt x="211454" y="0"/>
                  </a:moveTo>
                  <a:lnTo>
                    <a:pt x="0" y="211455"/>
                  </a:lnTo>
                  <a:lnTo>
                    <a:pt x="0" y="323088"/>
                  </a:lnTo>
                  <a:lnTo>
                    <a:pt x="211454" y="111632"/>
                  </a:lnTo>
                  <a:lnTo>
                    <a:pt x="211454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964436" y="3962400"/>
              <a:ext cx="1324610" cy="211454"/>
            </a:xfrm>
            <a:custGeom>
              <a:avLst/>
              <a:gdLst/>
              <a:ahLst/>
              <a:cxnLst/>
              <a:rect l="l" t="t" r="r" b="b"/>
              <a:pathLst>
                <a:path w="1324610" h="211454">
                  <a:moveTo>
                    <a:pt x="1324355" y="0"/>
                  </a:moveTo>
                  <a:lnTo>
                    <a:pt x="211455" y="0"/>
                  </a:lnTo>
                  <a:lnTo>
                    <a:pt x="0" y="211455"/>
                  </a:lnTo>
                  <a:lnTo>
                    <a:pt x="1112901" y="211455"/>
                  </a:lnTo>
                  <a:lnTo>
                    <a:pt x="1324355" y="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964436" y="3962400"/>
              <a:ext cx="1324610" cy="323215"/>
            </a:xfrm>
            <a:custGeom>
              <a:avLst/>
              <a:gdLst/>
              <a:ahLst/>
              <a:cxnLst/>
              <a:rect l="l" t="t" r="r" b="b"/>
              <a:pathLst>
                <a:path w="1324610" h="323214">
                  <a:moveTo>
                    <a:pt x="0" y="211455"/>
                  </a:moveTo>
                  <a:lnTo>
                    <a:pt x="211455" y="0"/>
                  </a:lnTo>
                  <a:lnTo>
                    <a:pt x="1324355" y="0"/>
                  </a:lnTo>
                  <a:lnTo>
                    <a:pt x="1324355" y="111632"/>
                  </a:lnTo>
                  <a:lnTo>
                    <a:pt x="1112901" y="323088"/>
                  </a:lnTo>
                  <a:lnTo>
                    <a:pt x="0" y="323088"/>
                  </a:lnTo>
                  <a:lnTo>
                    <a:pt x="0" y="211455"/>
                  </a:lnTo>
                  <a:close/>
                </a:path>
                <a:path w="1324610" h="323214">
                  <a:moveTo>
                    <a:pt x="0" y="211455"/>
                  </a:moveTo>
                  <a:lnTo>
                    <a:pt x="1112901" y="211455"/>
                  </a:lnTo>
                  <a:lnTo>
                    <a:pt x="1324355" y="0"/>
                  </a:lnTo>
                </a:path>
                <a:path w="1324610" h="323214">
                  <a:moveTo>
                    <a:pt x="1112901" y="211455"/>
                  </a:moveTo>
                  <a:lnTo>
                    <a:pt x="1112901" y="32308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123188" y="4282440"/>
              <a:ext cx="187452" cy="18745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455163" y="4282440"/>
              <a:ext cx="187452" cy="18745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5556503" y="3957828"/>
            <a:ext cx="2420620" cy="513715"/>
            <a:chOff x="5556503" y="3957828"/>
            <a:chExt cx="2420620" cy="513715"/>
          </a:xfrm>
        </p:grpSpPr>
        <p:sp>
          <p:nvSpPr>
            <p:cNvPr id="56" name="object 56"/>
            <p:cNvSpPr/>
            <p:nvPr/>
          </p:nvSpPr>
          <p:spPr>
            <a:xfrm>
              <a:off x="5561075" y="4159566"/>
              <a:ext cx="1127760" cy="112395"/>
            </a:xfrm>
            <a:custGeom>
              <a:avLst/>
              <a:gdLst/>
              <a:ahLst/>
              <a:cxnLst/>
              <a:rect l="l" t="t" r="r" b="b"/>
              <a:pathLst>
                <a:path w="1127759" h="112395">
                  <a:moveTo>
                    <a:pt x="1127188" y="0"/>
                  </a:moveTo>
                  <a:lnTo>
                    <a:pt x="0" y="0"/>
                  </a:lnTo>
                  <a:lnTo>
                    <a:pt x="0" y="112205"/>
                  </a:lnTo>
                  <a:lnTo>
                    <a:pt x="1127188" y="112205"/>
                  </a:lnTo>
                  <a:lnTo>
                    <a:pt x="112718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688327" y="3962400"/>
              <a:ext cx="197485" cy="309880"/>
            </a:xfrm>
            <a:custGeom>
              <a:avLst/>
              <a:gdLst/>
              <a:ahLst/>
              <a:cxnLst/>
              <a:rect l="l" t="t" r="r" b="b"/>
              <a:pathLst>
                <a:path w="197484" h="309879">
                  <a:moveTo>
                    <a:pt x="197103" y="0"/>
                  </a:moveTo>
                  <a:lnTo>
                    <a:pt x="0" y="197104"/>
                  </a:lnTo>
                  <a:lnTo>
                    <a:pt x="0" y="309372"/>
                  </a:lnTo>
                  <a:lnTo>
                    <a:pt x="197103" y="112268"/>
                  </a:lnTo>
                  <a:lnTo>
                    <a:pt x="197103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61075" y="3962400"/>
              <a:ext cx="1324610" cy="197485"/>
            </a:xfrm>
            <a:custGeom>
              <a:avLst/>
              <a:gdLst/>
              <a:ahLst/>
              <a:cxnLst/>
              <a:rect l="l" t="t" r="r" b="b"/>
              <a:pathLst>
                <a:path w="1324609" h="197485">
                  <a:moveTo>
                    <a:pt x="1324355" y="0"/>
                  </a:moveTo>
                  <a:lnTo>
                    <a:pt x="197103" y="0"/>
                  </a:lnTo>
                  <a:lnTo>
                    <a:pt x="0" y="197104"/>
                  </a:lnTo>
                  <a:lnTo>
                    <a:pt x="1127252" y="197104"/>
                  </a:lnTo>
                  <a:lnTo>
                    <a:pt x="1324355" y="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561075" y="3962400"/>
              <a:ext cx="1324610" cy="309880"/>
            </a:xfrm>
            <a:custGeom>
              <a:avLst/>
              <a:gdLst/>
              <a:ahLst/>
              <a:cxnLst/>
              <a:rect l="l" t="t" r="r" b="b"/>
              <a:pathLst>
                <a:path w="1324609" h="309879">
                  <a:moveTo>
                    <a:pt x="0" y="197104"/>
                  </a:moveTo>
                  <a:lnTo>
                    <a:pt x="197103" y="0"/>
                  </a:lnTo>
                  <a:lnTo>
                    <a:pt x="1324355" y="0"/>
                  </a:lnTo>
                  <a:lnTo>
                    <a:pt x="1324355" y="112268"/>
                  </a:lnTo>
                  <a:lnTo>
                    <a:pt x="1127252" y="309372"/>
                  </a:lnTo>
                  <a:lnTo>
                    <a:pt x="0" y="309372"/>
                  </a:lnTo>
                  <a:lnTo>
                    <a:pt x="0" y="197104"/>
                  </a:lnTo>
                  <a:close/>
                </a:path>
                <a:path w="1324609" h="309879">
                  <a:moveTo>
                    <a:pt x="0" y="197104"/>
                  </a:moveTo>
                  <a:lnTo>
                    <a:pt x="1127252" y="197104"/>
                  </a:lnTo>
                  <a:lnTo>
                    <a:pt x="1324355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83755" y="4162200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5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67499" y="4164896"/>
              <a:ext cx="1102360" cy="107314"/>
            </a:xfrm>
            <a:custGeom>
              <a:avLst/>
              <a:gdLst/>
              <a:ahLst/>
              <a:cxnLst/>
              <a:rect l="l" t="t" r="r" b="b"/>
              <a:pathLst>
                <a:path w="1102359" h="107314">
                  <a:moveTo>
                    <a:pt x="1102042" y="0"/>
                  </a:moveTo>
                  <a:lnTo>
                    <a:pt x="0" y="0"/>
                  </a:lnTo>
                  <a:lnTo>
                    <a:pt x="0" y="106875"/>
                  </a:lnTo>
                  <a:lnTo>
                    <a:pt x="1102042" y="106875"/>
                  </a:lnTo>
                  <a:lnTo>
                    <a:pt x="1102042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769605" y="3962400"/>
              <a:ext cx="202565" cy="309880"/>
            </a:xfrm>
            <a:custGeom>
              <a:avLst/>
              <a:gdLst/>
              <a:ahLst/>
              <a:cxnLst/>
              <a:rect l="l" t="t" r="r" b="b"/>
              <a:pathLst>
                <a:path w="202565" h="309879">
                  <a:moveTo>
                    <a:pt x="202438" y="0"/>
                  </a:moveTo>
                  <a:lnTo>
                    <a:pt x="0" y="202437"/>
                  </a:lnTo>
                  <a:lnTo>
                    <a:pt x="0" y="309372"/>
                  </a:lnTo>
                  <a:lnTo>
                    <a:pt x="202438" y="106933"/>
                  </a:lnTo>
                  <a:lnTo>
                    <a:pt x="202438" y="0"/>
                  </a:lnTo>
                  <a:close/>
                </a:path>
              </a:pathLst>
            </a:custGeom>
            <a:solidFill>
              <a:srgbClr val="0000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667499" y="3962400"/>
              <a:ext cx="1304925" cy="202565"/>
            </a:xfrm>
            <a:custGeom>
              <a:avLst/>
              <a:gdLst/>
              <a:ahLst/>
              <a:cxnLst/>
              <a:rect l="l" t="t" r="r" b="b"/>
              <a:pathLst>
                <a:path w="1304925" h="202564">
                  <a:moveTo>
                    <a:pt x="1304544" y="0"/>
                  </a:moveTo>
                  <a:lnTo>
                    <a:pt x="202438" y="0"/>
                  </a:lnTo>
                  <a:lnTo>
                    <a:pt x="0" y="202437"/>
                  </a:lnTo>
                  <a:lnTo>
                    <a:pt x="1102105" y="202437"/>
                  </a:lnTo>
                  <a:lnTo>
                    <a:pt x="1304544" y="0"/>
                  </a:lnTo>
                  <a:close/>
                </a:path>
              </a:pathLst>
            </a:custGeom>
            <a:solidFill>
              <a:srgbClr val="31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667499" y="3962400"/>
              <a:ext cx="1304925" cy="309880"/>
            </a:xfrm>
            <a:custGeom>
              <a:avLst/>
              <a:gdLst/>
              <a:ahLst/>
              <a:cxnLst/>
              <a:rect l="l" t="t" r="r" b="b"/>
              <a:pathLst>
                <a:path w="1304925" h="309879">
                  <a:moveTo>
                    <a:pt x="0" y="202437"/>
                  </a:moveTo>
                  <a:lnTo>
                    <a:pt x="202438" y="0"/>
                  </a:lnTo>
                  <a:lnTo>
                    <a:pt x="1304544" y="0"/>
                  </a:lnTo>
                  <a:lnTo>
                    <a:pt x="1304544" y="106933"/>
                  </a:lnTo>
                  <a:lnTo>
                    <a:pt x="1102105" y="309372"/>
                  </a:lnTo>
                  <a:lnTo>
                    <a:pt x="0" y="309372"/>
                  </a:lnTo>
                  <a:lnTo>
                    <a:pt x="0" y="202437"/>
                  </a:lnTo>
                  <a:close/>
                </a:path>
                <a:path w="1304925" h="309879">
                  <a:moveTo>
                    <a:pt x="0" y="202437"/>
                  </a:moveTo>
                  <a:lnTo>
                    <a:pt x="1102105" y="202437"/>
                  </a:lnTo>
                  <a:lnTo>
                    <a:pt x="1304544" y="0"/>
                  </a:lnTo>
                </a:path>
                <a:path w="1304925" h="309879">
                  <a:moveTo>
                    <a:pt x="1102105" y="202437"/>
                  </a:moveTo>
                  <a:lnTo>
                    <a:pt x="1102105" y="30937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249667" y="4268724"/>
              <a:ext cx="188975" cy="20269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46063" y="4268724"/>
              <a:ext cx="187452" cy="20269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66060" marR="5080" indent="-2108200" algn="just">
              <a:lnSpc>
                <a:spcPct val="100000"/>
              </a:lnSpc>
              <a:spcBef>
                <a:spcPts val="105"/>
              </a:spcBef>
            </a:pPr>
            <a:r>
              <a:rPr lang="mk-MK" sz="4000" spc="30" dirty="0" smtClean="0">
                <a:latin typeface="+mn-lt"/>
              </a:rPr>
              <a:t>Можеме ли да ги оддвоиме половите на магнетот </a:t>
            </a:r>
            <a:endParaRPr sz="4000" spc="30" dirty="0">
              <a:latin typeface="+mn-lt"/>
            </a:endParaRPr>
          </a:p>
        </p:txBody>
      </p:sp>
      <p:pic>
        <p:nvPicPr>
          <p:cNvPr id="48" name="Content Placeholder 47" descr="main-qimg-af95f4e62bea0a4b8c0ca23a46c78f3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799" y="4648200"/>
            <a:ext cx="5029201" cy="2057400"/>
          </a:xfrm>
        </p:spPr>
      </p:pic>
      <p:sp>
        <p:nvSpPr>
          <p:cNvPr id="45" name="object 45"/>
          <p:cNvSpPr txBox="1"/>
          <p:nvPr/>
        </p:nvSpPr>
        <p:spPr>
          <a:xfrm>
            <a:off x="1145844" y="2438401"/>
            <a:ext cx="6342380" cy="227167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20"/>
              </a:spcBef>
            </a:pPr>
            <a:r>
              <a:rPr lang="mk-MK" sz="2000" spc="20" dirty="0" smtClean="0">
                <a:latin typeface="Bookman Uralic"/>
                <a:cs typeface="Bookman Uralic"/>
              </a:rPr>
              <a:t>    </a:t>
            </a:r>
            <a:r>
              <a:rPr lang="mk-MK" sz="2800" spc="20" dirty="0" smtClean="0">
                <a:latin typeface="Bookman Uralic"/>
                <a:cs typeface="Bookman Uralic"/>
              </a:rPr>
              <a:t>Кога</a:t>
            </a:r>
            <a:r>
              <a:rPr sz="2800" spc="20" smtClean="0">
                <a:latin typeface="Bookman Uralic"/>
                <a:cs typeface="Bookman Uralic"/>
              </a:rPr>
              <a:t> </a:t>
            </a:r>
            <a:r>
              <a:rPr sz="2800" spc="10" smtClean="0">
                <a:latin typeface="Bookman Uralic"/>
                <a:cs typeface="Bookman Uralic"/>
              </a:rPr>
              <a:t>магнет</a:t>
            </a:r>
            <a:r>
              <a:rPr lang="mk-MK" sz="2800" spc="10" dirty="0" smtClean="0">
                <a:latin typeface="Bookman Uralic"/>
                <a:cs typeface="Bookman Uralic"/>
              </a:rPr>
              <a:t>от</a:t>
            </a:r>
            <a:r>
              <a:rPr sz="2800" spc="10" smtClean="0">
                <a:latin typeface="Bookman Uralic"/>
                <a:cs typeface="Bookman Uralic"/>
              </a:rPr>
              <a:t> </a:t>
            </a:r>
            <a:r>
              <a:rPr lang="mk-MK" sz="2800" spc="10" dirty="0" smtClean="0">
                <a:latin typeface="Bookman Uralic"/>
                <a:cs typeface="Bookman Uralic"/>
              </a:rPr>
              <a:t>ќе го </a:t>
            </a:r>
            <a:r>
              <a:rPr sz="2800" smtClean="0">
                <a:latin typeface="Bookman Uralic"/>
                <a:cs typeface="Bookman Uralic"/>
              </a:rPr>
              <a:t>поделим</a:t>
            </a:r>
            <a:r>
              <a:rPr lang="mk-MK" sz="2800" dirty="0" smtClean="0">
                <a:latin typeface="Bookman Uralic"/>
                <a:cs typeface="Bookman Uralic"/>
              </a:rPr>
              <a:t>е</a:t>
            </a:r>
            <a:r>
              <a:rPr sz="2800" smtClean="0">
                <a:latin typeface="Bookman Uralic"/>
                <a:cs typeface="Bookman Uralic"/>
              </a:rPr>
              <a:t> </a:t>
            </a:r>
            <a:r>
              <a:rPr sz="2800" spc="5" dirty="0">
                <a:latin typeface="Bookman Uralic"/>
                <a:cs typeface="Bookman Uralic"/>
              </a:rPr>
              <a:t>на </a:t>
            </a:r>
            <a:r>
              <a:rPr sz="2800" spc="55" dirty="0">
                <a:latin typeface="Bookman Uralic"/>
                <a:cs typeface="Bookman Uralic"/>
              </a:rPr>
              <a:t>два </a:t>
            </a:r>
            <a:r>
              <a:rPr sz="2800" spc="-20" dirty="0">
                <a:latin typeface="Bookman Uralic"/>
                <a:cs typeface="Bookman Uralic"/>
              </a:rPr>
              <a:t>дела</a:t>
            </a:r>
            <a:r>
              <a:rPr sz="2800" spc="-20">
                <a:latin typeface="Bookman Uralic"/>
                <a:cs typeface="Bookman Uralic"/>
              </a:rPr>
              <a:t>, </a:t>
            </a:r>
            <a:r>
              <a:rPr sz="2800" spc="15" smtClean="0">
                <a:latin typeface="Bookman Uralic"/>
                <a:cs typeface="Bookman Uralic"/>
              </a:rPr>
              <a:t>доби</a:t>
            </a:r>
            <a:r>
              <a:rPr lang="mk-MK" sz="2800" spc="15" dirty="0" smtClean="0">
                <a:latin typeface="Bookman Uralic"/>
                <a:cs typeface="Bookman Uralic"/>
              </a:rPr>
              <a:t>ваме</a:t>
            </a:r>
            <a:r>
              <a:rPr sz="2800" spc="15" smtClean="0">
                <a:latin typeface="Bookman Uralic"/>
                <a:cs typeface="Bookman Uralic"/>
              </a:rPr>
              <a:t> </a:t>
            </a:r>
            <a:r>
              <a:rPr sz="2800" spc="55">
                <a:latin typeface="Bookman Uralic"/>
                <a:cs typeface="Bookman Uralic"/>
              </a:rPr>
              <a:t>два</a:t>
            </a:r>
            <a:r>
              <a:rPr sz="2800" spc="-75">
                <a:latin typeface="Bookman Uralic"/>
                <a:cs typeface="Bookman Uralic"/>
              </a:rPr>
              <a:t> </a:t>
            </a:r>
            <a:r>
              <a:rPr sz="2800" spc="25" smtClean="0">
                <a:latin typeface="Bookman Uralic"/>
                <a:cs typeface="Bookman Uralic"/>
              </a:rPr>
              <a:t>нов</a:t>
            </a:r>
            <a:r>
              <a:rPr lang="mk-MK" sz="2800" spc="25" dirty="0" smtClean="0">
                <a:latin typeface="Bookman Uralic"/>
                <a:cs typeface="Bookman Uralic"/>
              </a:rPr>
              <a:t>и </a:t>
            </a:r>
            <a:r>
              <a:rPr sz="2800" spc="5" smtClean="0">
                <a:latin typeface="Bookman Uralic"/>
                <a:cs typeface="Bookman Uralic"/>
              </a:rPr>
              <a:t>магнет</a:t>
            </a:r>
            <a:r>
              <a:rPr lang="mk-MK" sz="2800" spc="5" dirty="0" smtClean="0">
                <a:latin typeface="Bookman Uralic"/>
                <a:cs typeface="Bookman Uralic"/>
              </a:rPr>
              <a:t>и</a:t>
            </a:r>
            <a:r>
              <a:rPr sz="2800" spc="5" smtClean="0">
                <a:latin typeface="Bookman Uralic"/>
                <a:cs typeface="Bookman Uralic"/>
              </a:rPr>
              <a:t>, </a:t>
            </a:r>
            <a:r>
              <a:rPr sz="2800" spc="10" smtClean="0">
                <a:latin typeface="Bookman Uralic"/>
                <a:cs typeface="Bookman Uralic"/>
              </a:rPr>
              <a:t>кои </a:t>
            </a:r>
            <a:r>
              <a:rPr lang="mk-MK" sz="2800" spc="10" dirty="0">
                <a:latin typeface="Bookman Uralic"/>
                <a:cs typeface="Bookman Uralic"/>
              </a:rPr>
              <a:t>ќ</a:t>
            </a:r>
            <a:r>
              <a:rPr sz="2800" spc="10" smtClean="0">
                <a:latin typeface="Bookman Uralic"/>
                <a:cs typeface="Bookman Uralic"/>
              </a:rPr>
              <a:t>е </a:t>
            </a:r>
            <a:r>
              <a:rPr sz="2800" spc="5" smtClean="0">
                <a:latin typeface="Bookman Uralic"/>
                <a:cs typeface="Bookman Uralic"/>
              </a:rPr>
              <a:t>има</a:t>
            </a:r>
            <a:r>
              <a:rPr lang="mk-MK" sz="2800" spc="5" dirty="0" smtClean="0">
                <a:latin typeface="Bookman Uralic"/>
                <a:cs typeface="Bookman Uralic"/>
              </a:rPr>
              <a:t>а</a:t>
            </a:r>
            <a:r>
              <a:rPr sz="2800" spc="5" smtClean="0">
                <a:latin typeface="Bookman Uralic"/>
                <a:cs typeface="Bookman Uralic"/>
              </a:rPr>
              <a:t>т </a:t>
            </a:r>
            <a:r>
              <a:rPr sz="2800" spc="5">
                <a:latin typeface="Bookman Uralic"/>
                <a:cs typeface="Bookman Uralic"/>
              </a:rPr>
              <a:t>и </a:t>
            </a:r>
            <a:r>
              <a:rPr sz="2800" spc="15" smtClean="0">
                <a:latin typeface="Bookman Uralic"/>
                <a:cs typeface="Bookman Uralic"/>
              </a:rPr>
              <a:t>север</a:t>
            </a:r>
            <a:r>
              <a:rPr lang="mk-MK" sz="2800" spc="15" dirty="0" smtClean="0">
                <a:latin typeface="Bookman Uralic"/>
                <a:cs typeface="Bookman Uralic"/>
              </a:rPr>
              <a:t>е</a:t>
            </a:r>
            <a:r>
              <a:rPr sz="2800" spc="15" smtClean="0">
                <a:latin typeface="Bookman Uralic"/>
                <a:cs typeface="Bookman Uralic"/>
              </a:rPr>
              <a:t>н </a:t>
            </a:r>
            <a:r>
              <a:rPr sz="2800" spc="5">
                <a:latin typeface="Bookman Uralic"/>
                <a:cs typeface="Bookman Uralic"/>
              </a:rPr>
              <a:t>и </a:t>
            </a:r>
            <a:r>
              <a:rPr sz="2800" spc="15" smtClean="0">
                <a:latin typeface="Bookman Uralic"/>
                <a:cs typeface="Bookman Uralic"/>
              </a:rPr>
              <a:t>јуж</a:t>
            </a:r>
            <a:r>
              <a:rPr lang="mk-MK" sz="2800" spc="15" dirty="0" smtClean="0">
                <a:latin typeface="Bookman Uralic"/>
                <a:cs typeface="Bookman Uralic"/>
              </a:rPr>
              <a:t>е</a:t>
            </a:r>
            <a:r>
              <a:rPr sz="2800" spc="15" smtClean="0">
                <a:latin typeface="Bookman Uralic"/>
                <a:cs typeface="Bookman Uralic"/>
              </a:rPr>
              <a:t>н </a:t>
            </a:r>
            <a:r>
              <a:rPr sz="2800" spc="-35" dirty="0">
                <a:latin typeface="Bookman Uralic"/>
                <a:cs typeface="Bookman Uralic"/>
              </a:rPr>
              <a:t>пол</a:t>
            </a:r>
            <a:r>
              <a:rPr sz="2800" spc="-35">
                <a:latin typeface="Bookman Uralic"/>
                <a:cs typeface="Bookman Uralic"/>
              </a:rPr>
              <a:t>.  </a:t>
            </a:r>
            <a:r>
              <a:rPr sz="2800" smtClean="0">
                <a:latin typeface="Bookman Uralic"/>
                <a:cs typeface="Bookman Uralic"/>
              </a:rPr>
              <a:t>Магнетн</a:t>
            </a:r>
            <a:r>
              <a:rPr lang="mk-MK" sz="2800" dirty="0" smtClean="0">
                <a:latin typeface="Bookman Uralic"/>
                <a:cs typeface="Bookman Uralic"/>
              </a:rPr>
              <a:t>ите</a:t>
            </a:r>
            <a:r>
              <a:rPr sz="2800" smtClean="0">
                <a:latin typeface="Bookman Uralic"/>
                <a:cs typeface="Bookman Uralic"/>
              </a:rPr>
              <a:t> </a:t>
            </a:r>
            <a:r>
              <a:rPr sz="2800" spc="-10" smtClean="0">
                <a:latin typeface="Bookman Uralic"/>
                <a:cs typeface="Bookman Uralic"/>
              </a:rPr>
              <a:t>полов</a:t>
            </a:r>
            <a:r>
              <a:rPr lang="mk-MK" sz="2800" spc="-10" dirty="0" smtClean="0">
                <a:latin typeface="Bookman Uralic"/>
                <a:cs typeface="Bookman Uralic"/>
              </a:rPr>
              <a:t>и</a:t>
            </a:r>
            <a:r>
              <a:rPr sz="2800" spc="-10" smtClean="0">
                <a:latin typeface="Bookman Uralic"/>
                <a:cs typeface="Bookman Uralic"/>
              </a:rPr>
              <a:t> </a:t>
            </a:r>
            <a:r>
              <a:rPr sz="2800" spc="5">
                <a:latin typeface="Bookman Uralic"/>
                <a:cs typeface="Bookman Uralic"/>
              </a:rPr>
              <a:t>не </a:t>
            </a:r>
            <a:r>
              <a:rPr sz="2800" spc="35" smtClean="0">
                <a:latin typeface="Bookman Uralic"/>
                <a:cs typeface="Bookman Uralic"/>
              </a:rPr>
              <a:t>можем</a:t>
            </a:r>
            <a:r>
              <a:rPr lang="mk-MK" sz="2800" spc="35" dirty="0" smtClean="0">
                <a:latin typeface="Bookman Uralic"/>
                <a:cs typeface="Bookman Uralic"/>
              </a:rPr>
              <a:t>е</a:t>
            </a:r>
            <a:r>
              <a:rPr sz="2800" spc="-15" smtClean="0">
                <a:latin typeface="Bookman Uralic"/>
                <a:cs typeface="Bookman Uralic"/>
              </a:rPr>
              <a:t> </a:t>
            </a:r>
            <a:r>
              <a:rPr lang="mk-MK" sz="2800" spc="-15" dirty="0" smtClean="0">
                <a:latin typeface="Bookman Uralic"/>
                <a:cs typeface="Bookman Uralic"/>
              </a:rPr>
              <a:t>да ги </a:t>
            </a:r>
            <a:r>
              <a:rPr sz="2800" spc="10" smtClean="0">
                <a:latin typeface="Bookman Uralic"/>
                <a:cs typeface="Bookman Uralic"/>
              </a:rPr>
              <a:t>од</a:t>
            </a:r>
            <a:r>
              <a:rPr lang="mk-MK" sz="2800" spc="10" dirty="0" smtClean="0">
                <a:latin typeface="Bookman Uralic"/>
                <a:cs typeface="Bookman Uralic"/>
              </a:rPr>
              <a:t>д</a:t>
            </a:r>
            <a:r>
              <a:rPr sz="2800" spc="10" smtClean="0">
                <a:latin typeface="Bookman Uralic"/>
                <a:cs typeface="Bookman Uralic"/>
              </a:rPr>
              <a:t>вои</a:t>
            </a:r>
            <a:r>
              <a:rPr lang="mk-MK" sz="2800" spc="10" dirty="0" smtClean="0">
                <a:latin typeface="Bookman Uralic"/>
                <a:cs typeface="Bookman Uralic"/>
              </a:rPr>
              <a:t>м</a:t>
            </a:r>
            <a:r>
              <a:rPr lang="mk-MK" sz="2800" spc="10" dirty="0">
                <a:latin typeface="Bookman Uralic"/>
                <a:cs typeface="Bookman Uralic"/>
              </a:rPr>
              <a:t>е</a:t>
            </a:r>
            <a:r>
              <a:rPr sz="2800" spc="10" smtClean="0">
                <a:latin typeface="Bookman Uralic"/>
                <a:cs typeface="Bookman Uralic"/>
              </a:rPr>
              <a:t>.</a:t>
            </a:r>
            <a:endParaRPr sz="2800">
              <a:latin typeface="Bookman Uralic"/>
              <a:cs typeface="Bookman Ural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582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Магнети  и магнетни материјали</vt:lpstr>
      <vt:lpstr>Slide 2</vt:lpstr>
      <vt:lpstr>Slide 3</vt:lpstr>
      <vt:lpstr>Slide 4</vt:lpstr>
      <vt:lpstr> Магнетизам</vt:lpstr>
      <vt:lpstr>Slide 6</vt:lpstr>
      <vt:lpstr>Полови на магнетите</vt:lpstr>
      <vt:lpstr>Што се случува ако  два магнети  се близу еден до друг?</vt:lpstr>
      <vt:lpstr>Можеме ли да ги оддвоиме половите на магнетот </vt:lpstr>
      <vt:lpstr>Домашна работа: Смисли начин како да одредиш кој магнет е појак, а кој е послаб. Начините да ми ги пуштите на е-маил: ristestojanov@gmail.com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МАГНЕТИ</dc:title>
  <dc:creator>USER</dc:creator>
  <cp:lastModifiedBy>USER</cp:lastModifiedBy>
  <cp:revision>12</cp:revision>
  <dcterms:created xsi:type="dcterms:W3CDTF">2020-03-25T18:00:21Z</dcterms:created>
  <dcterms:modified xsi:type="dcterms:W3CDTF">2020-03-25T20:04:52Z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2020-03-25T00:00:00Z</vt:filetime>
  </property>
</Properties>
</file>