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k.wikipedia.org/wiki/%D0%9E%D1%82%D1%80%D0%BE%D0%B2" TargetMode="External"/><Relationship Id="rId2" Type="http://schemas.openxmlformats.org/officeDocument/2006/relationships/hyperlink" Target="https://mk.wikipedia.org/wiki/%D0%91%D0%BE%D0%BB%D0%B5%D1%81%D1%82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k.wikipedia.org/wiki/%D0%A1%D1%83%D0%BF%D1%81%D1%82%D0%B0%D0%BD%D1%86%D0%B8%D1%98%D0%B0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k.wikipedia.org/wiki/%D0%9C%D0%B8%D0%BA%D1%80%D0%BE%D0%BE%D1%80%D0%B3%D0%B0%D0%BD%D0%B8%D0%B7%D0%B0%D0%BC" TargetMode="External"/><Relationship Id="rId2" Type="http://schemas.openxmlformats.org/officeDocument/2006/relationships/hyperlink" Target="https://mk.wikipedia.org/wiki/%D0%95%D0%B4%D0%BD%D0%BE%D0%BA%D0%BB%D0%B5%D1%82%D0%BE%D1%87%D0%B5%D0%BD_%D0%BE%D1%80%D0%B3%D0%B0%D0%BD%D0%B8%D0%B7%D0%B0%D0%B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k.wikipedia.org/wiki/%D0%9C%D0%B8%D0%BA%D1%80%D0%BE%D0%BC%D0%B5%D1%82%D0%B0%D1%80" TargetMode="External"/><Relationship Id="rId4" Type="http://schemas.openxmlformats.org/officeDocument/2006/relationships/hyperlink" Target="https://mk.wikipedia.org/wiki/%D0%94%D0%B8%D1%98%D0%B0%D0%BC%D0%B5%D1%82%D0%B0%D1%8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1"/>
            <a:ext cx="7848600" cy="2990850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/>
              <a:t>Лек </a:t>
            </a:r>
            <a:r>
              <a:rPr lang="ru-RU" sz="4000" b="1" dirty="0" smtClean="0"/>
              <a:t> </a:t>
            </a:r>
            <a:r>
              <a:rPr lang="ru-RU" sz="2400" b="1" dirty="0" smtClean="0"/>
              <a:t>     </a:t>
            </a:r>
            <a:br>
              <a:rPr lang="ru-RU" sz="2400" b="1" dirty="0" smtClean="0"/>
            </a:br>
            <a:r>
              <a:rPr lang="ru-RU" sz="2400" b="1" dirty="0" smtClean="0"/>
              <a:t>претставува </a:t>
            </a:r>
            <a:r>
              <a:rPr lang="ru-RU" sz="2400" b="1" dirty="0" smtClean="0"/>
              <a:t>производ за кој по научен пат и постапка е утврдено дека се </a:t>
            </a:r>
            <a:r>
              <a:rPr lang="ru-RU" sz="2400" b="1" dirty="0" smtClean="0"/>
              <a:t>дава </a:t>
            </a:r>
            <a:r>
              <a:rPr lang="ru-RU" sz="2400" b="1" dirty="0" smtClean="0"/>
              <a:t>на луѓе или животни во одредена количина и на пропишан </a:t>
            </a:r>
            <a:r>
              <a:rPr lang="ru-RU" sz="2400" b="1" dirty="0" smtClean="0"/>
              <a:t>начин.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Може </a:t>
            </a:r>
            <a:r>
              <a:rPr lang="ru-RU" sz="2400" dirty="0" smtClean="0"/>
              <a:t>да се </a:t>
            </a:r>
            <a:r>
              <a:rPr lang="ru-RU" sz="2400" dirty="0" smtClean="0"/>
              <a:t>употребува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/>
              <a:t>заради откривање, лечење на </a:t>
            </a:r>
            <a:r>
              <a:rPr lang="ru-RU" sz="2400" dirty="0" smtClean="0">
                <a:hlinkClick r:id="rId2" tooltip="Болест"/>
              </a:rPr>
              <a:t>болести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 или за други медицински цели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553200"/>
            <a:ext cx="77724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8100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Помеѓу лекот и </a:t>
            </a:r>
            <a:r>
              <a:rPr lang="ru-RU" sz="2400" dirty="0" smtClean="0">
                <a:hlinkClick r:id="rId3" tooltip="Отров"/>
              </a:rPr>
              <a:t>отровот</a:t>
            </a:r>
            <a:r>
              <a:rPr lang="ru-RU" sz="2400" dirty="0" smtClean="0"/>
              <a:t> не постои јасна ограниченост, бидејќи секоја </a:t>
            </a:r>
            <a:r>
              <a:rPr lang="ru-RU" sz="2400" dirty="0" smtClean="0">
                <a:hlinkClick r:id="rId4" tooltip="Супстанција"/>
              </a:rPr>
              <a:t>супстанција</a:t>
            </a:r>
            <a:r>
              <a:rPr lang="ru-RU" sz="2400" dirty="0" smtClean="0"/>
              <a:t> во помала доза може да претставува лек, а во поголема доза отров.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mune-system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04800"/>
            <a:ext cx="8153400" cy="565388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xsaghvfbhrejnykuy-640x4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АНТИБИОТИЦИ</a:t>
            </a:r>
            <a:endParaRPr lang="en-US" dirty="0"/>
          </a:p>
        </p:txBody>
      </p:sp>
      <p:pic>
        <p:nvPicPr>
          <p:cNvPr id="4" name="Content Placeholder 3" descr="antibiotici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52600"/>
            <a:ext cx="7924800" cy="4495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tibiotic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609600"/>
            <a:ext cx="8458199" cy="55165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FCEA49B739B9543A9E5216AB5466EF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0"/>
            <a:ext cx="8382000" cy="6324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/>
            </a:r>
            <a:br>
              <a:rPr lang="mk-MK" dirty="0" smtClean="0"/>
            </a:br>
            <a:r>
              <a:rPr lang="mk-MK" dirty="0"/>
              <a:t/>
            </a:r>
            <a:br>
              <a:rPr lang="mk-MK" dirty="0"/>
            </a:br>
            <a:r>
              <a:rPr lang="mk-MK" dirty="0" smtClean="0"/>
              <a:t>За лечење на алергиите се  користат лекови што се  викаат </a:t>
            </a:r>
            <a:r>
              <a:rPr lang="mk-MK" sz="6700" dirty="0" smtClean="0"/>
              <a:t>антихистаминик</a:t>
            </a:r>
            <a:endParaRPr lang="en-US" sz="6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Се </a:t>
            </a:r>
            <a:r>
              <a:rPr lang="ru-RU" dirty="0"/>
              <a:t>користат во ампуларна, таблетарна и сируп </a:t>
            </a:r>
            <a:r>
              <a:rPr lang="ru-RU" dirty="0" smtClean="0"/>
              <a:t>форма 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Какви  алергии  постојат?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andelion-761104_960_7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52" y="304800"/>
            <a:ext cx="8744847" cy="6096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28600"/>
            <a:ext cx="8077200" cy="5943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ugh_ast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4800"/>
            <a:ext cx="8915400" cy="63246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8382000" cy="52577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mk-MK" b="1" dirty="0" smtClean="0"/>
              <a:t/>
            </a:r>
            <a:br>
              <a:rPr lang="mk-MK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ctr">
              <a:buNone/>
            </a:pPr>
            <a:r>
              <a:rPr lang="mk-MK" dirty="0" smtClean="0"/>
              <a:t>Што правиме кога имаме кашлица?</a:t>
            </a:r>
          </a:p>
          <a:p>
            <a:pPr algn="ctr"/>
            <a:endParaRPr lang="mk-MK" dirty="0"/>
          </a:p>
          <a:p>
            <a:pPr algn="ctr">
              <a:buNone/>
            </a:pPr>
            <a:r>
              <a:rPr lang="mk-MK" dirty="0" smtClean="0"/>
              <a:t>Што правиме кога сме  настинати и имаме температура ?</a:t>
            </a:r>
          </a:p>
          <a:p>
            <a:pPr algn="ctr">
              <a:buNone/>
            </a:pPr>
            <a:endParaRPr lang="mk-MK" b="1" dirty="0"/>
          </a:p>
          <a:p>
            <a:pPr algn="ctr">
              <a:buNone/>
            </a:pPr>
            <a:r>
              <a:rPr lang="mk-MK" b="1" dirty="0" smtClean="0"/>
              <a:t>Некои лекарства помагаат да оздравиме,а  некои да  ги ублажиме симптомите на  болката.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regano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1" y="381000"/>
            <a:ext cx="7848600" cy="57451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Лековите  не  треба  сами  да  ги  употребуваме!!!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b="1" dirty="0" smtClean="0"/>
              <a:t>Многу  е  важно  лековите да се  користат  правилно и правилно  да  се  дозираат.Тоа  значи  дека  секој  лек  има  начин  на употреба.</a:t>
            </a:r>
          </a:p>
          <a:p>
            <a:r>
              <a:rPr lang="mk-MK" b="1" dirty="0" smtClean="0"/>
              <a:t>За  негова  употреба  обавезна  е  препорака  на  доктор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>Разгледај  едно  упатство од  лекарство и  запиши на стр.107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mk-MK" dirty="0"/>
          </a:p>
          <a:p>
            <a:pPr>
              <a:buNone/>
            </a:pPr>
            <a:endParaRPr lang="mk-MK" dirty="0" smtClean="0"/>
          </a:p>
          <a:p>
            <a:pPr algn="ctr">
              <a:buNone/>
            </a:pPr>
            <a:r>
              <a:rPr lang="mk-MK" dirty="0" smtClean="0"/>
              <a:t>Работиме  во  четири  групи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mk-MK" sz="6600" b="1" dirty="0" smtClean="0"/>
              <a:t>Сочувај го твоето  здравје – тоа  е најголемото  богатство за  човекот</a:t>
            </a:r>
            <a:endParaRPr lang="en-US" sz="6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reshAndDriedParsleyOnWood-850x4001-600x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81000"/>
            <a:ext cx="8229600" cy="6019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-120131105183614-600x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81000"/>
            <a:ext cx="8153400" cy="5943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56388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28600"/>
            <a:ext cx="8077200" cy="5943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/>
            </a:r>
            <a:br>
              <a:rPr lang="mk-MK" dirty="0" smtClean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dirty="0"/>
              <a:t/>
            </a:r>
            <a:br>
              <a:rPr lang="mk-MK" dirty="0"/>
            </a:br>
            <a:r>
              <a:rPr lang="mk-MK" dirty="0" smtClean="0"/>
              <a:t/>
            </a:r>
            <a:br>
              <a:rPr lang="mk-MK" dirty="0" smtClean="0"/>
            </a:br>
            <a:r>
              <a:rPr lang="mk-MK" b="1" dirty="0" smtClean="0"/>
              <a:t>НЕКОИ БОЛЕСТИ СЕ  ПРЕДИЗВИКАНИ ОД  БАКТЕРИИ</a:t>
            </a:r>
            <a:br>
              <a:rPr lang="mk-MK" b="1" dirty="0" smtClean="0"/>
            </a:br>
            <a:r>
              <a:rPr lang="mk-MK" b="1" dirty="0" smtClean="0"/>
              <a:t/>
            </a:r>
            <a:br>
              <a:rPr lang="mk-MK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Најголем </a:t>
            </a:r>
            <a:r>
              <a:rPr lang="ru-RU" dirty="0"/>
              <a:t>број од </a:t>
            </a:r>
            <a:r>
              <a:rPr lang="ru-RU" b="1" dirty="0"/>
              <a:t>бактериите</a:t>
            </a:r>
            <a:r>
              <a:rPr lang="ru-RU" dirty="0"/>
              <a:t> се </a:t>
            </a:r>
            <a:r>
              <a:rPr lang="ru-RU" dirty="0">
                <a:hlinkClick r:id="rId2" tooltip="Едноклеточен организам"/>
              </a:rPr>
              <a:t>едноклеточни организми</a:t>
            </a:r>
            <a:r>
              <a:rPr lang="ru-RU" dirty="0"/>
              <a:t>. Тоа се </a:t>
            </a:r>
            <a:r>
              <a:rPr lang="ru-RU" dirty="0">
                <a:hlinkClick r:id="rId3" tooltip="Микроорганизам"/>
              </a:rPr>
              <a:t>микроорганизми</a:t>
            </a:r>
            <a:r>
              <a:rPr lang="ru-RU" dirty="0"/>
              <a:t> од кои најмалите видови имаат </a:t>
            </a:r>
            <a:r>
              <a:rPr lang="ru-RU" dirty="0">
                <a:hlinkClick r:id="rId4" tooltip="Дијаметар"/>
              </a:rPr>
              <a:t>дијаметар</a:t>
            </a:r>
            <a:r>
              <a:rPr lang="ru-RU" dirty="0"/>
              <a:t> помал од 1 </a:t>
            </a:r>
            <a:r>
              <a:rPr lang="ru-RU" dirty="0" smtClean="0">
                <a:hlinkClick r:id="rId5" tooltip="Микрометар"/>
              </a:rPr>
              <a:t>микрометар</a:t>
            </a:r>
            <a:r>
              <a:rPr lang="ru-RU" dirty="0" smtClean="0"/>
              <a:t>.Тие  не   се  гледаат  со  голо  око.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788" y="457200"/>
            <a:ext cx="8556822" cy="487679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ifidobacterium-i-lactobacillus-dobri-bakterii-vo-mikroflorata-angelco-jovance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027" y="381000"/>
            <a:ext cx="8156973" cy="57451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103</Words>
  <Application>Microsoft Office PowerPoint</Application>
  <PresentationFormat>On-screen Show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Лек        претставува производ за кој по научен пат и постапка е утврдено дека се дава на луѓе или животни во одредена количина и на пропишан начин.  Може да се употребува  заради откривање, лечење на болести  или за други медицински цели.  </vt:lpstr>
      <vt:lpstr> </vt:lpstr>
      <vt:lpstr>Slide 3</vt:lpstr>
      <vt:lpstr>Slide 4</vt:lpstr>
      <vt:lpstr>Slide 5</vt:lpstr>
      <vt:lpstr>Slide 6</vt:lpstr>
      <vt:lpstr>    НЕКОИ БОЛЕСТИ СЕ  ПРЕДИЗВИКАНИ ОД  БАКТЕРИИ  </vt:lpstr>
      <vt:lpstr>Slide 8</vt:lpstr>
      <vt:lpstr>Slide 9</vt:lpstr>
      <vt:lpstr>Slide 10</vt:lpstr>
      <vt:lpstr>Slide 11</vt:lpstr>
      <vt:lpstr>АНТИБИОТИЦИ</vt:lpstr>
      <vt:lpstr>Slide 13</vt:lpstr>
      <vt:lpstr>Slide 14</vt:lpstr>
      <vt:lpstr>  За лечење на алергиите се  користат лекови што се  викаат антихистаминик</vt:lpstr>
      <vt:lpstr>Slide 16</vt:lpstr>
      <vt:lpstr>Slide 17</vt:lpstr>
      <vt:lpstr>Slide 18</vt:lpstr>
      <vt:lpstr>Slide 19</vt:lpstr>
      <vt:lpstr>Slide 20</vt:lpstr>
      <vt:lpstr>Лековите  не  треба  сами  да  ги  употребуваме!!!</vt:lpstr>
      <vt:lpstr> Разгледај  едно  упатство од  лекарство и  запиши на стр.107 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        претставува производ за кој по научен пат и постапка е утврдено дека се дава на луѓе или животни во одредена количина и на пропишан начин.  Може да се употребува  заради откривање, лечење на болести  или за други медицински цели.  </dc:title>
  <dc:creator>tuuttii</dc:creator>
  <cp:lastModifiedBy>tuuttii</cp:lastModifiedBy>
  <cp:revision>14</cp:revision>
  <dcterms:created xsi:type="dcterms:W3CDTF">2006-08-16T00:00:00Z</dcterms:created>
  <dcterms:modified xsi:type="dcterms:W3CDTF">2017-04-03T20:32:15Z</dcterms:modified>
</cp:coreProperties>
</file>