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1" r:id="rId2"/>
    <p:sldMasterId id="2147483653" r:id="rId3"/>
  </p:sldMasterIdLst>
  <p:sldIdLst>
    <p:sldId id="256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7559675" cy="10691813"/>
  <p:defaultTextStyle>
    <a:defPPr>
      <a:defRPr lang="mk-M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1" d="100"/>
          <a:sy n="91" d="100"/>
        </p:scale>
        <p:origin x="1210" y="-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stomShape 1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>
            <a:blip r:embed="rId4"/>
            <a:tile/>
          </a:blipFill>
        </p:spPr>
      </p:sp>
      <p:sp>
        <p:nvSpPr>
          <p:cNvPr id="10" name="Line 2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</p:sp>
      <p:sp>
        <p:nvSpPr>
          <p:cNvPr id="2" name="CustomShape 3"/>
          <p:cNvSpPr/>
          <p:nvPr/>
        </p:nvSpPr>
        <p:spPr>
          <a:xfrm>
            <a:off x="0" y="4664160"/>
            <a:ext cx="9150840" cy="360"/>
          </a:xfrm>
          <a:prstGeom prst="rtTriangle">
            <a:avLst/>
          </a:prstGeom>
          <a:gradFill>
            <a:gsLst>
              <a:gs pos="0">
                <a:srgbClr val="007795"/>
              </a:gs>
              <a:gs pos="50000">
                <a:srgbClr val="4BBADE"/>
              </a:gs>
              <a:gs pos="100000">
                <a:srgbClr val="007795"/>
              </a:gs>
            </a:gsLst>
            <a:lin ang="3000000"/>
          </a:gradFill>
        </p:spPr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85800" y="-164160"/>
            <a:ext cx="7772040" cy="374616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r>
              <a:rPr lang="mk-MK" sz="4800" b="1">
                <a:solidFill>
                  <a:srgbClr val="464646"/>
                </a:solidFill>
                <a:latin typeface="Lucida Sans Unicode"/>
              </a:rPr>
              <a:t>Кликнете за да го измените форматот на текстот на насловотClick to edit Master title style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85800" y="3611520"/>
            <a:ext cx="7772040" cy="1199520"/>
          </a:xfrm>
          <a:prstGeom prst="rect">
            <a:avLst/>
          </a:prstGeom>
        </p:spPr>
        <p:txBody>
          <a:bodyPr lIns="45720" tIns="45000" rIns="45720" bIns="45000"/>
          <a:lstStyle/>
          <a:p>
            <a:pPr>
              <a:buSzPct val="45000"/>
              <a:buFont typeface="StarSymbol"/>
              <a:buChar char=""/>
            </a:pPr>
            <a:r>
              <a:rPr lang="mk-MK" sz="2700">
                <a:solidFill>
                  <a:srgbClr val="464646"/>
                </a:solidFill>
                <a:latin typeface="Lucida Sans Unicode"/>
              </a:rPr>
              <a:t>Кликнете за да ја измените контурата на текстот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mk-MK" sz="2700">
                <a:solidFill>
                  <a:srgbClr val="464646"/>
                </a:solidFill>
                <a:latin typeface="Lucida Sans Unicode"/>
              </a:rPr>
              <a:t>Второ ниво на главни црти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mk-MK" sz="2700">
                <a:solidFill>
                  <a:srgbClr val="464646"/>
                </a:solidFill>
                <a:latin typeface="Lucida Sans Unicode"/>
              </a:rPr>
              <a:t>Трето ниво на главни црти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mk-MK" sz="2700">
                <a:solidFill>
                  <a:srgbClr val="464646"/>
                </a:solidFill>
                <a:latin typeface="Lucida Sans Unicode"/>
              </a:rPr>
              <a:t>Четврто ниво на главни црти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mk-MK" sz="2700">
                <a:solidFill>
                  <a:srgbClr val="464646"/>
                </a:solidFill>
                <a:latin typeface="Lucida Sans Unicode"/>
              </a:rPr>
              <a:t>Петто ниво на главни црти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mk-MK" sz="2700">
                <a:solidFill>
                  <a:srgbClr val="464646"/>
                </a:solidFill>
                <a:latin typeface="Lucida Sans Unicode"/>
              </a:rPr>
              <a:t>Шесто ниво на главни црти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mk-MK" sz="2700">
                <a:solidFill>
                  <a:srgbClr val="464646"/>
                </a:solidFill>
                <a:latin typeface="Lucida Sans Unicode"/>
              </a:rPr>
              <a:t>Седмо ниво на главни црти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mk-MK" sz="2700">
                <a:solidFill>
                  <a:srgbClr val="464646"/>
                </a:solidFill>
                <a:latin typeface="Lucida Sans Unicode"/>
              </a:rPr>
              <a:t>Осмо ниво на главни црти</a:t>
            </a:r>
            <a:endParaRPr/>
          </a:p>
          <a:p>
            <a:r>
              <a:rPr lang="mk-MK" sz="2700">
                <a:solidFill>
                  <a:srgbClr val="464646"/>
                </a:solidFill>
                <a:latin typeface="Lucida Sans Unicode"/>
              </a:rPr>
              <a:t>Деветто ниво на главни цртиClick to edit Master subtitle style</a:t>
            </a:r>
            <a:endParaRPr/>
          </a:p>
        </p:txBody>
      </p:sp>
      <p:sp>
        <p:nvSpPr>
          <p:cNvPr id="5" name="Line 6"/>
          <p:cNvSpPr/>
          <p:nvPr/>
        </p:nvSpPr>
        <p:spPr>
          <a:xfrm>
            <a:off x="-3600" y="4997520"/>
            <a:ext cx="9147600" cy="79020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</p:sp>
      <p:sp>
        <p:nvSpPr>
          <p:cNvPr id="6" name="PlaceHolder 7"/>
          <p:cNvSpPr>
            <a:spLocks noGrp="1"/>
          </p:cNvSpPr>
          <p:nvPr>
            <p:ph type="dt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mk-MK" sz="1000">
                <a:solidFill>
                  <a:srgbClr val="FFFFFF"/>
                </a:solidFill>
                <a:latin typeface="Lucida Sans Unicode"/>
              </a:rPr>
              <a:t>4.11.14</a:t>
            </a:r>
            <a:endParaRPr/>
          </a:p>
        </p:txBody>
      </p:sp>
      <p:sp>
        <p:nvSpPr>
          <p:cNvPr id="7" name="PlaceHolder 8"/>
          <p:cNvSpPr>
            <a:spLocks noGrp="1"/>
          </p:cNvSpPr>
          <p:nvPr>
            <p:ph type="ftr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mk-MK" sz="1000">
                <a:solidFill>
                  <a:srgbClr val="E7F0F3"/>
                </a:solidFill>
                <a:latin typeface="Lucida Sans Unicode"/>
              </a:rPr>
              <a:t>ВИОЛЕТА СТОИЛЕВСКА</a:t>
            </a:r>
            <a:endParaRPr/>
          </a:p>
        </p:txBody>
      </p:sp>
      <p:sp>
        <p:nvSpPr>
          <p:cNvPr id="8" name="PlaceHolder 9"/>
          <p:cNvSpPr>
            <a:spLocks noGrp="1"/>
          </p:cNvSpPr>
          <p:nvPr>
            <p:ph type="sldNum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fld id="{1101F1B1-1141-4151-8131-41E1A1710161}" type="slidenum">
              <a:rPr lang="mk-MK" sz="1000">
                <a:solidFill>
                  <a:srgbClr val="FFFFFF"/>
                </a:solidFill>
                <a:latin typeface="Lucida Sans Unicode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mk-M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stomShape 1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>
            <a:blip r:embed="rId3"/>
            <a:tile/>
          </a:blipFill>
        </p:spPr>
      </p:sp>
      <p:sp>
        <p:nvSpPr>
          <p:cNvPr id="10" name="Line 2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buSzPct val="45000"/>
              <a:buFont typeface="StarSymbol"/>
              <a:buChar char=""/>
            </a:pPr>
            <a:r>
              <a:rPr lang="mk-MK" sz="2700">
                <a:solidFill>
                  <a:srgbClr val="000000"/>
                </a:solidFill>
                <a:latin typeface="Lucida Sans Unicode"/>
              </a:rPr>
              <a:t>Кликнете за да ја измените контурата на текстот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mk-MK" sz="2700">
                <a:solidFill>
                  <a:srgbClr val="000000"/>
                </a:solidFill>
                <a:latin typeface="Lucida Sans Unicode"/>
              </a:rPr>
              <a:t>Второ ниво на главни црти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mk-MK" sz="2700">
                <a:solidFill>
                  <a:srgbClr val="000000"/>
                </a:solidFill>
                <a:latin typeface="Lucida Sans Unicode"/>
              </a:rPr>
              <a:t>Трето ниво на главни црти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mk-MK" sz="2700">
                <a:solidFill>
                  <a:srgbClr val="000000"/>
                </a:solidFill>
                <a:latin typeface="Lucida Sans Unicode"/>
              </a:rPr>
              <a:t>Четврто ниво на главни црти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mk-MK" sz="2700">
                <a:solidFill>
                  <a:srgbClr val="000000"/>
                </a:solidFill>
                <a:latin typeface="Lucida Sans Unicode"/>
              </a:rPr>
              <a:t>Петто ниво на главни црти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mk-MK" sz="2700">
                <a:solidFill>
                  <a:srgbClr val="000000"/>
                </a:solidFill>
                <a:latin typeface="Lucida Sans Unicode"/>
              </a:rPr>
              <a:t>Шесто ниво на главни црти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mk-MK" sz="2700">
                <a:solidFill>
                  <a:srgbClr val="000000"/>
                </a:solidFill>
                <a:latin typeface="Lucida Sans Unicode"/>
              </a:rPr>
              <a:t>Седмо ниво на главни црти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mk-MK" sz="2700">
                <a:solidFill>
                  <a:srgbClr val="000000"/>
                </a:solidFill>
                <a:latin typeface="Lucida Sans Unicode"/>
              </a:rPr>
              <a:t>Осмо ниво на главни црти</a:t>
            </a:r>
            <a:endParaRPr/>
          </a:p>
          <a:p>
            <a:pPr>
              <a:buSzPct val="68000"/>
              <a:buFont typeface="Wingdings 3"/>
              <a:buChar char=""/>
            </a:pPr>
            <a:r>
              <a:rPr lang="mk-MK" sz="2700">
                <a:solidFill>
                  <a:srgbClr val="000000"/>
                </a:solidFill>
                <a:latin typeface="Lucida Sans Unicode"/>
              </a:rPr>
              <a:t>Деветто ниво на главни цртиClick to edit Master text styles</a:t>
            </a:r>
            <a:endParaRPr/>
          </a:p>
          <a:p>
            <a:pPr lvl="1">
              <a:buSzPct val="45000"/>
              <a:buFont typeface="Verdana"/>
              <a:buChar char="◦"/>
            </a:pPr>
            <a:r>
              <a:rPr lang="mk-MK" sz="2300">
                <a:solidFill>
                  <a:srgbClr val="000000"/>
                </a:solidFill>
                <a:latin typeface="Lucida Sans Unicode"/>
              </a:rPr>
              <a:t>Second level</a:t>
            </a:r>
            <a:endParaRPr/>
          </a:p>
          <a:p>
            <a:pPr lvl="1">
              <a:buSzPct val="45000"/>
              <a:buFont typeface="Verdana"/>
              <a:buChar char="◦"/>
            </a:pPr>
            <a:r>
              <a:rPr lang="mk-MK" sz="2100">
                <a:solidFill>
                  <a:srgbClr val="000000"/>
                </a:solidFill>
                <a:latin typeface="Lucida Sans Unicode"/>
              </a:rPr>
              <a:t>Third level</a:t>
            </a:r>
            <a:endParaRPr/>
          </a:p>
          <a:p>
            <a:pPr lvl="2">
              <a:buFont typeface="Wingdings 2"/>
              <a:buChar char=""/>
            </a:pPr>
            <a:r>
              <a:rPr lang="mk-MK" sz="1900">
                <a:solidFill>
                  <a:srgbClr val="000000"/>
                </a:solidFill>
                <a:latin typeface="Lucida Sans Unicode"/>
              </a:rPr>
              <a:t>Fourth level</a:t>
            </a:r>
            <a:endParaRPr/>
          </a:p>
          <a:p>
            <a:pPr lvl="3">
              <a:buSzPct val="45000"/>
              <a:buFont typeface="Wingdings 2"/>
              <a:buChar char=""/>
            </a:pPr>
            <a:r>
              <a:rPr lang="mk-MK">
                <a:solidFill>
                  <a:srgbClr val="000000"/>
                </a:solidFill>
                <a:latin typeface="Lucida Sans Unicode"/>
              </a:rPr>
              <a:t>Fifth level</a:t>
            </a:r>
            <a:endParaRPr/>
          </a:p>
        </p:txBody>
      </p:sp>
      <p:sp>
        <p:nvSpPr>
          <p:cNvPr id="12" name="PlaceHolder 4"/>
          <p:cNvSpPr>
            <a:spLocks noGrp="1"/>
          </p:cNvSpPr>
          <p:nvPr>
            <p:ph type="dt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mk-MK" sz="1000">
                <a:solidFill>
                  <a:srgbClr val="000000"/>
                </a:solidFill>
                <a:latin typeface="Lucida Sans Unicode"/>
              </a:rPr>
              <a:t>4.11.14</a:t>
            </a:r>
            <a:endParaRPr/>
          </a:p>
        </p:txBody>
      </p:sp>
      <p:sp>
        <p:nvSpPr>
          <p:cNvPr id="13" name="PlaceHolder 5"/>
          <p:cNvSpPr>
            <a:spLocks noGrp="1"/>
          </p:cNvSpPr>
          <p:nvPr>
            <p:ph type="ftr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mk-MK" sz="1000">
                <a:solidFill>
                  <a:srgbClr val="000000"/>
                </a:solidFill>
                <a:latin typeface="Lucida Sans Unicode"/>
              </a:rPr>
              <a:t>ВИОЛЕТА СТОИЛЕВСКА</a:t>
            </a:r>
            <a:endParaRPr/>
          </a:p>
        </p:txBody>
      </p:sp>
      <p:sp>
        <p:nvSpPr>
          <p:cNvPr id="14" name="PlaceHolder 6"/>
          <p:cNvSpPr>
            <a:spLocks noGrp="1"/>
          </p:cNvSpPr>
          <p:nvPr>
            <p:ph type="sldNum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fld id="{0191F181-0171-41A1-B131-D10111E1E1F1}" type="slidenum">
              <a:rPr lang="mk-MK" sz="1000">
                <a:solidFill>
                  <a:srgbClr val="000000"/>
                </a:solidFill>
                <a:latin typeface="Lucida Sans Unicode"/>
              </a:rPr>
              <a:t>‹#›</a:t>
            </a:fld>
            <a:endParaRPr/>
          </a:p>
        </p:txBody>
      </p:sp>
      <p:sp>
        <p:nvSpPr>
          <p:cNvPr id="15" name="PlaceHolder 7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mk-MK" sz="4100" b="1">
                <a:solidFill>
                  <a:srgbClr val="464646"/>
                </a:solidFill>
                <a:latin typeface="Lucida Sans Unicode"/>
              </a:rPr>
              <a:t>Кликнете за да го измените форматот на текстот на насловотClick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mk-M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24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mk-MK"/>
              <a:t>Кликнете за да го измените форматот на текстот на насловот</a:t>
            </a:r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mk-MK"/>
              <a:t>Кликнете за да ја измените контурата на текстот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mk-MK"/>
              <a:t>Второ ниво на главни црти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mk-MK"/>
              <a:t>Трето ниво на главни црти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mk-MK"/>
              <a:t>Четврто ниво на главни црти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mk-MK"/>
              <a:t>Петто ниво на главни црти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mk-MK"/>
              <a:t>Шесто ниво на главни црти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mk-MK"/>
              <a:t>Седмо ниво на главни црти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mk-MK"/>
              <a:t>Осмо ниво на главни црти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mk-MK"/>
              <a:t>Деветто ниво на главни црти</a:t>
            </a:r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dt"/>
          </p:nvPr>
        </p:nvSpPr>
        <p:spPr>
          <a:xfrm>
            <a:off x="457200" y="6247440"/>
            <a:ext cx="2130120" cy="472680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mk-MK"/>
              <a:t>&lt;датум/време&gt;</a:t>
            </a:r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ftr"/>
          </p:nvPr>
        </p:nvSpPr>
        <p:spPr>
          <a:xfrm>
            <a:off x="3126960" y="6247440"/>
            <a:ext cx="2898360" cy="472680"/>
          </a:xfrm>
          <a:prstGeom prst="rect">
            <a:avLst/>
          </a:prstGeom>
        </p:spPr>
        <p:txBody>
          <a:bodyPr wrap="none" lIns="0" tIns="0" rIns="0" bIns="0"/>
          <a:lstStyle/>
          <a:p>
            <a:pPr algn="ctr"/>
            <a:r>
              <a:rPr lang="mk-MK"/>
              <a:t>&lt;подножје&gt;</a:t>
            </a:r>
            <a:endParaRPr/>
          </a:p>
        </p:txBody>
      </p:sp>
      <p:sp>
        <p:nvSpPr>
          <p:cNvPr id="20" name="PlaceHolder 5"/>
          <p:cNvSpPr>
            <a:spLocks noGrp="1"/>
          </p:cNvSpPr>
          <p:nvPr>
            <p:ph type="sldNum"/>
          </p:nvPr>
        </p:nvSpPr>
        <p:spPr>
          <a:xfrm>
            <a:off x="6555600" y="6247440"/>
            <a:ext cx="2130120" cy="472680"/>
          </a:xfrm>
          <a:prstGeom prst="rect">
            <a:avLst/>
          </a:prstGeom>
        </p:spPr>
        <p:txBody>
          <a:bodyPr wrap="none" lIns="0" tIns="0" rIns="0" bIns="0"/>
          <a:lstStyle/>
          <a:p>
            <a:pPr algn="r"/>
            <a:fld id="{A181E171-B1D1-4171-A1B1-91A1F1B1C111}" type="slidenum">
              <a:rPr lang="mk-MK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mk-M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Shape 1"/>
          <p:cNvSpPr txBox="1"/>
          <p:nvPr/>
        </p:nvSpPr>
        <p:spPr>
          <a:xfrm>
            <a:off x="0" y="228600"/>
            <a:ext cx="9143640" cy="33822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r>
              <a:rPr lang="mk-MK" sz="5400" b="1">
                <a:solidFill>
                  <a:srgbClr val="464646"/>
                </a:solidFill>
                <a:latin typeface="Lucida Sans Unicode"/>
              </a:rPr>
              <a:t>За што сё може да се користи електричната енергија?</a:t>
            </a:r>
            <a:endParaRPr/>
          </a:p>
        </p:txBody>
      </p:sp>
      <p:sp>
        <p:nvSpPr>
          <p:cNvPr id="22" name="TextShape 2"/>
          <p:cNvSpPr txBox="1"/>
          <p:nvPr/>
        </p:nvSpPr>
        <p:spPr>
          <a:xfrm>
            <a:off x="5638680" y="6492960"/>
            <a:ext cx="23504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r>
              <a:rPr lang="mk-MK" sz="1400">
                <a:solidFill>
                  <a:srgbClr val="E7F0F3"/>
                </a:solidFill>
              </a:rPr>
              <a:t>ВИОЛЕТА СТОИЛЕВСКА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Shape 1"/>
          <p:cNvSpPr txBox="1"/>
          <p:nvPr/>
        </p:nvSpPr>
        <p:spPr>
          <a:xfrm>
            <a:off x="327960" y="0"/>
            <a:ext cx="7772040" cy="11998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mk-MK" sz="4000" b="1"/>
              <a:t>ЗА СВЕТЛИНА</a:t>
            </a:r>
            <a:endParaRPr/>
          </a:p>
        </p:txBody>
      </p:sp>
      <p:pic>
        <p:nvPicPr>
          <p:cNvPr id="24" name="Picture 23"/>
          <p:cNvPicPr/>
          <p:nvPr/>
        </p:nvPicPr>
        <p:blipFill>
          <a:blip r:embed="rId2"/>
          <a:stretch>
            <a:fillRect/>
          </a:stretch>
        </p:blipFill>
        <p:spPr>
          <a:xfrm>
            <a:off x="5400000" y="1080000"/>
            <a:ext cx="2880000" cy="2700000"/>
          </a:xfrm>
          <a:prstGeom prst="rect">
            <a:avLst/>
          </a:prstGeom>
        </p:spPr>
      </p:pic>
      <p:pic>
        <p:nvPicPr>
          <p:cNvPr id="25" name="Picture 24"/>
          <p:cNvPicPr/>
          <p:nvPr/>
        </p:nvPicPr>
        <p:blipFill>
          <a:blip r:embed="rId3"/>
          <a:stretch>
            <a:fillRect/>
          </a:stretch>
        </p:blipFill>
        <p:spPr>
          <a:xfrm>
            <a:off x="5443920" y="3780000"/>
            <a:ext cx="2476080" cy="2628720"/>
          </a:xfrm>
          <a:prstGeom prst="rect">
            <a:avLst/>
          </a:prstGeom>
        </p:spPr>
      </p:pic>
      <p:pic>
        <p:nvPicPr>
          <p:cNvPr id="26" name="Picture 25"/>
          <p:cNvPicPr/>
          <p:nvPr/>
        </p:nvPicPr>
        <p:blipFill>
          <a:blip r:embed="rId4"/>
          <a:stretch>
            <a:fillRect/>
          </a:stretch>
        </p:blipFill>
        <p:spPr>
          <a:xfrm>
            <a:off x="-180000" y="979200"/>
            <a:ext cx="4680000" cy="5680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r>
              <a:rPr lang="mk-MK" sz="4100" b="1">
                <a:solidFill>
                  <a:srgbClr val="464646"/>
                </a:solidFill>
                <a:latin typeface="Lucida Sans Unicode"/>
              </a:rPr>
              <a:t>ЗА  ГРЕЕЊЕ</a:t>
            </a:r>
            <a:endParaRPr/>
          </a:p>
        </p:txBody>
      </p:sp>
      <p:pic>
        <p:nvPicPr>
          <p:cNvPr id="28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219320" y="1600200"/>
            <a:ext cx="1800000" cy="2542680"/>
          </a:xfrm>
          <a:prstGeom prst="rect">
            <a:avLst/>
          </a:prstGeom>
        </p:spPr>
      </p:pic>
      <p:pic>
        <p:nvPicPr>
          <p:cNvPr id="29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5029200" y="4419720"/>
            <a:ext cx="2323800" cy="1971360"/>
          </a:xfrm>
          <a:prstGeom prst="rect">
            <a:avLst/>
          </a:prstGeom>
        </p:spPr>
      </p:pic>
      <p:pic>
        <p:nvPicPr>
          <p:cNvPr id="30" name="Picture 5"/>
          <p:cNvPicPr/>
          <p:nvPr/>
        </p:nvPicPr>
        <p:blipFill>
          <a:blip r:embed="rId4"/>
          <a:stretch>
            <a:fillRect/>
          </a:stretch>
        </p:blipFill>
        <p:spPr>
          <a:xfrm>
            <a:off x="1143000" y="4495680"/>
            <a:ext cx="2657160" cy="1723680"/>
          </a:xfrm>
          <a:prstGeom prst="rect">
            <a:avLst/>
          </a:prstGeom>
        </p:spPr>
      </p:pic>
      <p:pic>
        <p:nvPicPr>
          <p:cNvPr id="31" name="Picture 6"/>
          <p:cNvPicPr/>
          <p:nvPr/>
        </p:nvPicPr>
        <p:blipFill>
          <a:blip r:embed="rId5"/>
          <a:stretch>
            <a:fillRect/>
          </a:stretch>
        </p:blipFill>
        <p:spPr>
          <a:xfrm>
            <a:off x="4419720" y="1295280"/>
            <a:ext cx="1580760" cy="2895120"/>
          </a:xfrm>
          <a:prstGeom prst="rect">
            <a:avLst/>
          </a:prstGeom>
        </p:spPr>
      </p:pic>
      <p:pic>
        <p:nvPicPr>
          <p:cNvPr id="32" name="Picture 7"/>
          <p:cNvPicPr/>
          <p:nvPr/>
        </p:nvPicPr>
        <p:blipFill>
          <a:blip r:embed="rId6"/>
          <a:stretch>
            <a:fillRect/>
          </a:stretch>
        </p:blipFill>
        <p:spPr>
          <a:xfrm>
            <a:off x="6781680" y="1600200"/>
            <a:ext cx="2112840" cy="2437920"/>
          </a:xfrm>
          <a:prstGeom prst="rect">
            <a:avLst/>
          </a:prstGeom>
        </p:spPr>
      </p:pic>
      <p:sp>
        <p:nvSpPr>
          <p:cNvPr id="33" name="TextShape 2"/>
          <p:cNvSpPr txBox="1"/>
          <p:nvPr/>
        </p:nvSpPr>
        <p:spPr>
          <a:xfrm>
            <a:off x="4380120" y="6408000"/>
            <a:ext cx="23504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r>
              <a:rPr lang="mk-MK"/>
              <a:t>ВИОЛЕТА СТОИЛЕВСКА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in" filter="blinds(horizontal)">
                                      <p:cBhvr additive="repl">
                                        <p:cTn id="12" dur="500" fill="freeze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in" filter="blinds(horizontal)">
                                      <p:cBhvr additive="repl">
                                        <p:cTn id="23" dur="500" fill="freeze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in" filter="blinds(horizontal)">
                                      <p:cBhvr additive="repl">
                                        <p:cTn id="34" dur="500" fill="freeze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in" filter="blinds(horizontal)">
                                      <p:cBhvr additive="repl">
                                        <p:cTn id="45" dur="500" fill="freeze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in" filter="blinds(horizontal)">
                                      <p:cBhvr additive="repl">
                                        <p:cTn id="56" dur="500" fill="freez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r>
              <a:rPr lang="mk-MK" sz="4100" b="1">
                <a:solidFill>
                  <a:srgbClr val="464646"/>
                </a:solidFill>
                <a:latin typeface="Lucida Sans Unicode"/>
              </a:rPr>
              <a:t>ЗА  ДВИЖЕЊЕ</a:t>
            </a:r>
            <a:endParaRPr/>
          </a:p>
        </p:txBody>
      </p:sp>
      <p:pic>
        <p:nvPicPr>
          <p:cNvPr id="35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914400" y="1752480"/>
            <a:ext cx="3657240" cy="3657240"/>
          </a:xfrm>
          <a:prstGeom prst="rect">
            <a:avLst/>
          </a:prstGeom>
        </p:spPr>
      </p:pic>
      <p:pic>
        <p:nvPicPr>
          <p:cNvPr id="36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4495680" y="2286000"/>
            <a:ext cx="4465440" cy="2971440"/>
          </a:xfrm>
          <a:prstGeom prst="rect">
            <a:avLst/>
          </a:prstGeom>
        </p:spPr>
      </p:pic>
      <p:sp>
        <p:nvSpPr>
          <p:cNvPr id="37" name="TextShape 2"/>
          <p:cNvSpPr txBox="1"/>
          <p:nvPr/>
        </p:nvSpPr>
        <p:spPr>
          <a:xfrm>
            <a:off x="4380120" y="6408000"/>
            <a:ext cx="23504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r>
              <a:rPr lang="mk-MK"/>
              <a:t>ВИОЛЕТА СТОИЛЕВСКА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in" filter="blinds(horizontal)">
                                      <p:cBhvr additive="repl">
                                        <p:cTn id="12" dur="500" fill="freeze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in" filter="blinds(horizontal)">
                                      <p:cBhvr additive="repl">
                                        <p:cTn id="23" dur="500" fill="freeze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r>
              <a:rPr lang="mk-MK" sz="4100" b="1">
                <a:solidFill>
                  <a:srgbClr val="464646"/>
                </a:solidFill>
                <a:latin typeface="Lucida Sans Unicode"/>
              </a:rPr>
              <a:t>ЗА  СЛИКА</a:t>
            </a:r>
            <a:endParaRPr/>
          </a:p>
        </p:txBody>
      </p:sp>
      <p:pic>
        <p:nvPicPr>
          <p:cNvPr id="39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609480" y="1371600"/>
            <a:ext cx="4114440" cy="4114440"/>
          </a:xfrm>
          <a:prstGeom prst="rect">
            <a:avLst/>
          </a:prstGeom>
        </p:spPr>
      </p:pic>
      <p:pic>
        <p:nvPicPr>
          <p:cNvPr id="40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5029200" y="2362320"/>
            <a:ext cx="3812400" cy="2819160"/>
          </a:xfrm>
          <a:prstGeom prst="rect">
            <a:avLst/>
          </a:prstGeom>
        </p:spPr>
      </p:pic>
      <p:sp>
        <p:nvSpPr>
          <p:cNvPr id="41" name="TextShape 2"/>
          <p:cNvSpPr txBox="1"/>
          <p:nvPr/>
        </p:nvSpPr>
        <p:spPr>
          <a:xfrm>
            <a:off x="4380120" y="6408000"/>
            <a:ext cx="23504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r>
              <a:rPr lang="mk-MK"/>
              <a:t>ВИОЛЕТА СТОИЛЕВСКА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in" filter="blinds(horizontal)">
                                      <p:cBhvr additive="repl">
                                        <p:cTn id="12" dur="500" fill="freeze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in" filter="blinds(horizontal)">
                                      <p:cBhvr additive="repl">
                                        <p:cTn id="23" dur="500" fill="freeze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r>
              <a:rPr lang="mk-MK" sz="4100" b="1">
                <a:solidFill>
                  <a:srgbClr val="464646"/>
                </a:solidFill>
                <a:latin typeface="Lucida Sans Unicode"/>
              </a:rPr>
              <a:t>ЗА   ЗВУК</a:t>
            </a:r>
            <a:endParaRPr/>
          </a:p>
        </p:txBody>
      </p:sp>
      <p:sp>
        <p:nvSpPr>
          <p:cNvPr id="43" name="TextShape 2"/>
          <p:cNvSpPr txBox="1"/>
          <p:nvPr/>
        </p:nvSpPr>
        <p:spPr>
          <a:xfrm>
            <a:off x="6324480" y="6492960"/>
            <a:ext cx="235044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/>
            <a:r>
              <a:rPr lang="mk-MK"/>
              <a:t>ВИОЛЕТА СТОИЛЕВСКА</a:t>
            </a:r>
            <a:endParaRPr/>
          </a:p>
        </p:txBody>
      </p:sp>
      <p:pic>
        <p:nvPicPr>
          <p:cNvPr id="44" name="Picture 43"/>
          <p:cNvPicPr/>
          <p:nvPr/>
        </p:nvPicPr>
        <p:blipFill>
          <a:blip r:embed="rId2"/>
          <a:stretch>
            <a:fillRect/>
          </a:stretch>
        </p:blipFill>
        <p:spPr>
          <a:xfrm>
            <a:off x="5040000" y="1260000"/>
            <a:ext cx="3780000" cy="5040000"/>
          </a:xfrm>
          <a:prstGeom prst="rect">
            <a:avLst/>
          </a:prstGeom>
        </p:spPr>
      </p:pic>
      <p:pic>
        <p:nvPicPr>
          <p:cNvPr id="45" name="Picture 44"/>
          <p:cNvPicPr/>
          <p:nvPr/>
        </p:nvPicPr>
        <p:blipFill>
          <a:blip r:embed="rId3"/>
          <a:stretch>
            <a:fillRect/>
          </a:stretch>
        </p:blipFill>
        <p:spPr>
          <a:xfrm>
            <a:off x="557280" y="1457280"/>
            <a:ext cx="2682720" cy="2502720"/>
          </a:xfrm>
          <a:prstGeom prst="rect">
            <a:avLst/>
          </a:prstGeom>
        </p:spPr>
      </p:pic>
      <p:pic>
        <p:nvPicPr>
          <p:cNvPr id="46" name="Picture 45"/>
          <p:cNvPicPr/>
          <p:nvPr/>
        </p:nvPicPr>
        <p:blipFill>
          <a:blip r:embed="rId4"/>
          <a:stretch>
            <a:fillRect/>
          </a:stretch>
        </p:blipFill>
        <p:spPr>
          <a:xfrm>
            <a:off x="1620000" y="4320000"/>
            <a:ext cx="3600000" cy="234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On-screen Show (4:3)</PresentationFormat>
  <Paragraphs>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Arial</vt:lpstr>
      <vt:lpstr>DejaVu Sans</vt:lpstr>
      <vt:lpstr>Lucida Sans Unicode</vt:lpstr>
      <vt:lpstr>StarSymbol</vt:lpstr>
      <vt:lpstr>Verdana</vt:lpstr>
      <vt:lpstr>Wingdings 2</vt:lpstr>
      <vt:lpstr>Wingdings 3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modified xsi:type="dcterms:W3CDTF">2020-03-24T10:57:27Z</dcterms:modified>
</cp:coreProperties>
</file>