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AE4CC6A-9567-4688-969F-36B80EF3A19E}" type="datetimeFigureOut">
              <a:rPr lang="mk-MK" smtClean="0"/>
              <a:t>06.04.2020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C134772-37F2-4AFE-AD0A-BAEA0FDA2FCC}" type="slidenum">
              <a:rPr lang="mk-MK" smtClean="0"/>
              <a:t>‹#›</a:t>
            </a:fld>
            <a:endParaRPr lang="mk-M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36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CC6A-9567-4688-969F-36B80EF3A19E}" type="datetimeFigureOut">
              <a:rPr lang="mk-MK" smtClean="0"/>
              <a:t>06.04.2020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4772-37F2-4AFE-AD0A-BAEA0FDA2FCC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42002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CC6A-9567-4688-969F-36B80EF3A19E}" type="datetimeFigureOut">
              <a:rPr lang="mk-MK" smtClean="0"/>
              <a:t>06.04.2020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4772-37F2-4AFE-AD0A-BAEA0FDA2FCC}" type="slidenum">
              <a:rPr lang="mk-MK" smtClean="0"/>
              <a:t>‹#›</a:t>
            </a:fld>
            <a:endParaRPr lang="mk-M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887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CC6A-9567-4688-969F-36B80EF3A19E}" type="datetimeFigureOut">
              <a:rPr lang="mk-MK" smtClean="0"/>
              <a:t>06.04.2020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4772-37F2-4AFE-AD0A-BAEA0FDA2FCC}" type="slidenum">
              <a:rPr lang="mk-MK" smtClean="0"/>
              <a:t>‹#›</a:t>
            </a:fld>
            <a:endParaRPr lang="mk-M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67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CC6A-9567-4688-969F-36B80EF3A19E}" type="datetimeFigureOut">
              <a:rPr lang="mk-MK" smtClean="0"/>
              <a:t>06.04.2020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4772-37F2-4AFE-AD0A-BAEA0FDA2FCC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686014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CC6A-9567-4688-969F-36B80EF3A19E}" type="datetimeFigureOut">
              <a:rPr lang="mk-MK" smtClean="0"/>
              <a:t>06.04.2020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4772-37F2-4AFE-AD0A-BAEA0FDA2FCC}" type="slidenum">
              <a:rPr lang="mk-MK" smtClean="0"/>
              <a:t>‹#›</a:t>
            </a:fld>
            <a:endParaRPr lang="mk-M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321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CC6A-9567-4688-969F-36B80EF3A19E}" type="datetimeFigureOut">
              <a:rPr lang="mk-MK" smtClean="0"/>
              <a:t>06.04.2020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4772-37F2-4AFE-AD0A-BAEA0FDA2FCC}" type="slidenum">
              <a:rPr lang="mk-MK" smtClean="0"/>
              <a:t>‹#›</a:t>
            </a:fld>
            <a:endParaRPr lang="mk-M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804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CC6A-9567-4688-969F-36B80EF3A19E}" type="datetimeFigureOut">
              <a:rPr lang="mk-MK" smtClean="0"/>
              <a:t>06.04.2020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4772-37F2-4AFE-AD0A-BAEA0FDA2FCC}" type="slidenum">
              <a:rPr lang="mk-MK" smtClean="0"/>
              <a:t>‹#›</a:t>
            </a:fld>
            <a:endParaRPr lang="mk-M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469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CC6A-9567-4688-969F-36B80EF3A19E}" type="datetimeFigureOut">
              <a:rPr lang="mk-MK" smtClean="0"/>
              <a:t>06.04.2020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4772-37F2-4AFE-AD0A-BAEA0FDA2FCC}" type="slidenum">
              <a:rPr lang="mk-MK" smtClean="0"/>
              <a:t>‹#›</a:t>
            </a:fld>
            <a:endParaRPr lang="mk-M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96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CC6A-9567-4688-969F-36B80EF3A19E}" type="datetimeFigureOut">
              <a:rPr lang="mk-MK" smtClean="0"/>
              <a:t>06.04.2020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4772-37F2-4AFE-AD0A-BAEA0FDA2FCC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1319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CC6A-9567-4688-969F-36B80EF3A19E}" type="datetimeFigureOut">
              <a:rPr lang="mk-MK" smtClean="0"/>
              <a:t>06.04.2020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4772-37F2-4AFE-AD0A-BAEA0FDA2FCC}" type="slidenum">
              <a:rPr lang="mk-MK" smtClean="0"/>
              <a:t>‹#›</a:t>
            </a:fld>
            <a:endParaRPr lang="mk-M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38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CC6A-9567-4688-969F-36B80EF3A19E}" type="datetimeFigureOut">
              <a:rPr lang="mk-MK" smtClean="0"/>
              <a:t>06.04.2020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4772-37F2-4AFE-AD0A-BAEA0FDA2FCC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61211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CC6A-9567-4688-969F-36B80EF3A19E}" type="datetimeFigureOut">
              <a:rPr lang="mk-MK" smtClean="0"/>
              <a:t>06.04.2020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4772-37F2-4AFE-AD0A-BAEA0FDA2FCC}" type="slidenum">
              <a:rPr lang="mk-MK" smtClean="0"/>
              <a:t>‹#›</a:t>
            </a:fld>
            <a:endParaRPr lang="mk-M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04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CC6A-9567-4688-969F-36B80EF3A19E}" type="datetimeFigureOut">
              <a:rPr lang="mk-MK" smtClean="0"/>
              <a:t>06.04.2020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4772-37F2-4AFE-AD0A-BAEA0FDA2FCC}" type="slidenum">
              <a:rPr lang="mk-MK" smtClean="0"/>
              <a:t>‹#›</a:t>
            </a:fld>
            <a:endParaRPr lang="mk-M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88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CC6A-9567-4688-969F-36B80EF3A19E}" type="datetimeFigureOut">
              <a:rPr lang="mk-MK" smtClean="0"/>
              <a:t>06.04.2020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4772-37F2-4AFE-AD0A-BAEA0FDA2FCC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65311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CC6A-9567-4688-969F-36B80EF3A19E}" type="datetimeFigureOut">
              <a:rPr lang="mk-MK" smtClean="0"/>
              <a:t>06.04.2020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4772-37F2-4AFE-AD0A-BAEA0FDA2FCC}" type="slidenum">
              <a:rPr lang="mk-MK" smtClean="0"/>
              <a:t>‹#›</a:t>
            </a:fld>
            <a:endParaRPr lang="mk-M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87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CC6A-9567-4688-969F-36B80EF3A19E}" type="datetimeFigureOut">
              <a:rPr lang="mk-MK" smtClean="0"/>
              <a:t>06.04.2020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4772-37F2-4AFE-AD0A-BAEA0FDA2FCC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4173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E4CC6A-9567-4688-969F-36B80EF3A19E}" type="datetimeFigureOut">
              <a:rPr lang="mk-MK" smtClean="0"/>
              <a:t>06.04.2020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134772-37F2-4AFE-AD0A-BAEA0FDA2FCC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45541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b="1" dirty="0" smtClean="0"/>
              <a:t>Григор Прличев</a:t>
            </a:r>
            <a:endParaRPr lang="mk-M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254" y="2619631"/>
            <a:ext cx="10340546" cy="3929449"/>
          </a:xfrm>
        </p:spPr>
        <p:txBody>
          <a:bodyPr>
            <a:normAutofit/>
          </a:bodyPr>
          <a:lstStyle/>
          <a:p>
            <a:r>
              <a:rPr lang="mk-MK" sz="2000" dirty="0" smtClean="0"/>
              <a:t>Григор Прличев е роден во Охрид 1830 година.</a:t>
            </a:r>
          </a:p>
          <a:p>
            <a:r>
              <a:rPr lang="mk-MK" sz="2000" dirty="0" smtClean="0"/>
              <a:t>Потекнува од татко Ставро и мајка Марија кои биле скромни и чесни луѓе.</a:t>
            </a:r>
          </a:p>
          <a:p>
            <a:r>
              <a:rPr lang="mk-MK" sz="2000" dirty="0" smtClean="0"/>
              <a:t>Останува сираче така што товарот на семејството паднал врз грбот на неговата мајка.</a:t>
            </a:r>
          </a:p>
          <a:p>
            <a:r>
              <a:rPr lang="mk-MK" sz="2000" dirty="0" smtClean="0"/>
              <a:t>Тој е еден од најталентираните македонски писатели во времето на преродбата.</a:t>
            </a:r>
          </a:p>
          <a:p>
            <a:r>
              <a:rPr lang="mk-MK" sz="2000" dirty="0" smtClean="0"/>
              <a:t>Поседувал силен талент за создавање на литературен јазик уште во детските години.</a:t>
            </a:r>
            <a:endParaRPr lang="mk-MK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378" y="674818"/>
            <a:ext cx="2213992" cy="252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5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600" dirty="0" smtClean="0"/>
              <a:t>Живот и делото на Григор Прличев</a:t>
            </a:r>
            <a:endParaRPr lang="mk-M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302" y="2405448"/>
            <a:ext cx="7084541" cy="4324865"/>
          </a:xfrm>
        </p:spPr>
        <p:txBody>
          <a:bodyPr>
            <a:normAutofit/>
          </a:bodyPr>
          <a:lstStyle/>
          <a:p>
            <a:r>
              <a:rPr lang="mk-MK" sz="2000" dirty="0" smtClean="0"/>
              <a:t>Посолидно образование добил кога за учител во Охрид дошол Димитар Миладинов.</a:t>
            </a:r>
          </a:p>
          <a:p>
            <a:r>
              <a:rPr lang="mk-MK" sz="2000" dirty="0" smtClean="0"/>
              <a:t>Григор Прличев бил учител а потоа заминал да студира медицина во Атина 1849 година.</a:t>
            </a:r>
          </a:p>
          <a:p>
            <a:r>
              <a:rPr lang="mk-MK" sz="2000" dirty="0" smtClean="0"/>
              <a:t>Тој повеќе работел на литературата и затоа плод на ваквиот интерес е прочуеното дело </a:t>
            </a:r>
            <a:r>
              <a:rPr lang="en-US" sz="2000" b="1" dirty="0" smtClean="0"/>
              <a:t>,,</a:t>
            </a:r>
            <a:r>
              <a:rPr lang="mk-MK" sz="2000" b="1" dirty="0" smtClean="0"/>
              <a:t>Сердарот</a:t>
            </a:r>
            <a:r>
              <a:rPr lang="en-US" sz="2000" b="1" dirty="0" smtClean="0"/>
              <a:t>” </a:t>
            </a:r>
            <a:r>
              <a:rPr lang="mk-MK" sz="2000" dirty="0" smtClean="0"/>
              <a:t>со кое учествувал на анонимен конкурс.</a:t>
            </a:r>
          </a:p>
          <a:p>
            <a:r>
              <a:rPr lang="mk-MK" sz="2000" dirty="0" smtClean="0"/>
              <a:t>Прличев е прогласен за победник на конкурсот и е награден со</a:t>
            </a:r>
            <a:r>
              <a:rPr lang="en-US" sz="2000" dirty="0" smtClean="0"/>
              <a:t> </a:t>
            </a:r>
            <a:r>
              <a:rPr lang="mk-MK" sz="2000" dirty="0" smtClean="0"/>
              <a:t>наградата ,,</a:t>
            </a:r>
            <a:r>
              <a:rPr lang="mk-MK" sz="2000" b="1" dirty="0" smtClean="0"/>
              <a:t>Ловоров Венец</a:t>
            </a:r>
            <a:r>
              <a:rPr lang="en-US" sz="2000" b="1" dirty="0" smtClean="0"/>
              <a:t>”.</a:t>
            </a:r>
            <a:endParaRPr lang="mk-MK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28" y="2640915"/>
            <a:ext cx="2627870" cy="346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029731" y="752645"/>
            <a:ext cx="6400799" cy="4527809"/>
          </a:xfrm>
        </p:spPr>
        <p:txBody>
          <a:bodyPr>
            <a:normAutofit fontScale="25000" lnSpcReduction="20000"/>
          </a:bodyPr>
          <a:lstStyle/>
          <a:p>
            <a:endParaRPr lang="en-US" sz="6400" dirty="0" smtClean="0"/>
          </a:p>
          <a:p>
            <a:r>
              <a:rPr lang="mk-MK" sz="7200" dirty="0" smtClean="0"/>
              <a:t>Тој е прогласен за </a:t>
            </a:r>
            <a:r>
              <a:rPr lang="mk-MK" sz="7200" b="1" dirty="0" smtClean="0"/>
              <a:t>втор Хомер </a:t>
            </a:r>
            <a:r>
              <a:rPr lang="mk-MK" sz="7200" dirty="0" smtClean="0"/>
              <a:t>и добива стипендија за школување во Оксфорд.</a:t>
            </a:r>
          </a:p>
          <a:p>
            <a:r>
              <a:rPr lang="mk-MK" sz="7200" dirty="0" smtClean="0"/>
              <a:t>Се борел против исфрлањето на грчкиот јазик од училиштата и црквите.</a:t>
            </a:r>
          </a:p>
          <a:p>
            <a:r>
              <a:rPr lang="mk-MK" sz="7200" dirty="0" smtClean="0"/>
              <a:t>Негови најпознати дела се:</a:t>
            </a:r>
            <a:r>
              <a:rPr lang="mk-MK" sz="7200" b="1" dirty="0" smtClean="0"/>
              <a:t>Поемата </a:t>
            </a:r>
            <a:r>
              <a:rPr lang="en-US" sz="7200" dirty="0" smtClean="0"/>
              <a:t>,,</a:t>
            </a:r>
            <a:r>
              <a:rPr lang="mk-MK" sz="7200" b="1" dirty="0" smtClean="0"/>
              <a:t>Сердарот</a:t>
            </a:r>
            <a:r>
              <a:rPr lang="en-US" sz="7200" dirty="0" smtClean="0"/>
              <a:t>”,</a:t>
            </a:r>
            <a:r>
              <a:rPr lang="mk-MK" sz="7200" dirty="0" smtClean="0"/>
              <a:t>неговата </a:t>
            </a:r>
            <a:r>
              <a:rPr lang="en-US" sz="7200" dirty="0" smtClean="0"/>
              <a:t>,,</a:t>
            </a:r>
            <a:r>
              <a:rPr lang="mk-MK" sz="7200" b="1" dirty="0" smtClean="0"/>
              <a:t>Автобиографија</a:t>
            </a:r>
            <a:r>
              <a:rPr lang="en-US" sz="7200" dirty="0" smtClean="0"/>
              <a:t>”, ,,</a:t>
            </a:r>
            <a:r>
              <a:rPr lang="mk-MK" sz="7200" b="1" dirty="0" smtClean="0"/>
              <a:t>Скендер бег</a:t>
            </a:r>
            <a:r>
              <a:rPr lang="en-US" sz="7200" dirty="0" smtClean="0"/>
              <a:t>”.</a:t>
            </a:r>
          </a:p>
          <a:p>
            <a:r>
              <a:rPr lang="mk-MK" sz="7200" dirty="0" smtClean="0"/>
              <a:t>Тој бил истакнат борец за ослободување на нашиот народ од непријателот.</a:t>
            </a:r>
          </a:p>
          <a:p>
            <a:r>
              <a:rPr lang="mk-MK" sz="7200" dirty="0" smtClean="0"/>
              <a:t>Со своите литературни дела ја изди</a:t>
            </a:r>
            <a:r>
              <a:rPr lang="mk-MK" sz="7200" dirty="0"/>
              <a:t>г</a:t>
            </a:r>
            <a:r>
              <a:rPr lang="mk-MK" sz="7200" dirty="0" smtClean="0"/>
              <a:t>нал македонската литература на највисок дострел.</a:t>
            </a:r>
          </a:p>
          <a:p>
            <a:r>
              <a:rPr lang="mk-MK" sz="7200" dirty="0" smtClean="0"/>
              <a:t>Лирско-епска песна на Прличев е </a:t>
            </a:r>
            <a:r>
              <a:rPr lang="en-US" sz="7200" dirty="0" smtClean="0"/>
              <a:t>,,</a:t>
            </a:r>
            <a:r>
              <a:rPr lang="mk-MK" sz="7200" b="1" dirty="0" smtClean="0"/>
              <a:t>Мајчино воспитание</a:t>
            </a:r>
            <a:r>
              <a:rPr lang="en-US" sz="7200" b="1" dirty="0" smtClean="0"/>
              <a:t>”</a:t>
            </a:r>
          </a:p>
          <a:p>
            <a:pPr marL="0" indent="0">
              <a:buNone/>
            </a:pPr>
            <a:endParaRPr lang="en-US" sz="72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6400" b="1" dirty="0"/>
              <a:t> </a:t>
            </a:r>
            <a:r>
              <a:rPr lang="en-US" sz="6400" b="1" dirty="0" smtClean="0"/>
              <a:t>                    </a:t>
            </a:r>
            <a:r>
              <a:rPr lang="mk-MK" sz="7200" b="1" dirty="0"/>
              <a:t>Изработил: </a:t>
            </a:r>
            <a:endParaRPr lang="en-US" sz="7200" b="1" dirty="0"/>
          </a:p>
          <a:p>
            <a:r>
              <a:rPr lang="en-US" sz="7200" b="1" dirty="0"/>
              <a:t>                                   </a:t>
            </a:r>
            <a:r>
              <a:rPr lang="mk-MK" sz="7200" b="1" dirty="0"/>
              <a:t>Проф.Весна Крстева</a:t>
            </a:r>
            <a:r>
              <a:rPr lang="en-US" sz="6400" b="1" dirty="0"/>
              <a:t>	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		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pPr marL="3657600" lvl="8" indent="0">
              <a:buNone/>
            </a:pPr>
            <a:endParaRPr lang="mk-MK" sz="1000" b="1" dirty="0" smtClean="0"/>
          </a:p>
          <a:p>
            <a:endParaRPr lang="mk-MK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37" y="3789407"/>
            <a:ext cx="2512541" cy="2331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90" y="662027"/>
            <a:ext cx="2649952" cy="28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217</Words>
  <Application>Microsoft Office PowerPoint</Application>
  <PresentationFormat>Widescreen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Григор Прличев</vt:lpstr>
      <vt:lpstr>Живот и делото на Григор Прличев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Григор Прличев</dc:title>
  <dc:creator>pcc</dc:creator>
  <cp:lastModifiedBy>pcc</cp:lastModifiedBy>
  <cp:revision>6</cp:revision>
  <dcterms:created xsi:type="dcterms:W3CDTF">2020-04-02T12:21:23Z</dcterms:created>
  <dcterms:modified xsi:type="dcterms:W3CDTF">2020-04-06T17:47:38Z</dcterms:modified>
</cp:coreProperties>
</file>