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6EEE3-921D-4931-9E58-11DB2976CF8D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110F2-5AFE-4506-8508-4B02456F196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5461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75DC931-071E-4457-83C7-065FD340A32A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83B3BE-17EC-459E-8E80-BBFEAB53D313}" type="slidenum">
              <a:rPr lang="mk-MK" smtClean="0"/>
              <a:t>‹#›</a:t>
            </a:fld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880320"/>
          </a:xfrm>
        </p:spPr>
        <p:txBody>
          <a:bodyPr/>
          <a:lstStyle/>
          <a:p>
            <a:r>
              <a:rPr lang="mk-MK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Голема буква при пишување имиња на држави,нивни жители,народи,градови,села,</a:t>
            </a:r>
            <a:br>
              <a:rPr lang="mk-MK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mk-MK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области и нивни жители</a:t>
            </a:r>
            <a:endParaRPr lang="mk-MK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567939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Изработил</a:t>
            </a:r>
            <a:r>
              <a:rPr lang="en-US" dirty="0" smtClean="0"/>
              <a:t>:</a:t>
            </a:r>
            <a:r>
              <a:rPr lang="mk-MK" dirty="0" smtClean="0"/>
              <a:t>Стефка Саздовска ООУ ,,Страшо Пинџур</a:t>
            </a:r>
            <a:r>
              <a:rPr lang="en-US" dirty="0" smtClean="0"/>
              <a:t>”</a:t>
            </a:r>
            <a:r>
              <a:rPr lang="mk-MK" dirty="0" smtClean="0"/>
              <a:t>-Кавадарци</a:t>
            </a: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0802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714721"/>
              </p:ext>
            </p:extLst>
          </p:nvPr>
        </p:nvGraphicFramePr>
        <p:xfrm>
          <a:off x="827584" y="692696"/>
          <a:ext cx="2044278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278"/>
              </a:tblGrid>
              <a:tr h="1008112">
                <a:tc>
                  <a:txBody>
                    <a:bodyPr/>
                    <a:lstStyle/>
                    <a:p>
                      <a:r>
                        <a:rPr lang="mk-MK" dirty="0" smtClean="0"/>
                        <a:t>Секоја реченица започнува со голема буква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912686"/>
              </p:ext>
            </p:extLst>
          </p:nvPr>
        </p:nvGraphicFramePr>
        <p:xfrm>
          <a:off x="827584" y="2132856"/>
          <a:ext cx="208823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</a:tblGrid>
              <a:tr h="357128">
                <a:tc>
                  <a:txBody>
                    <a:bodyPr/>
                    <a:lstStyle/>
                    <a:p>
                      <a:r>
                        <a:rPr lang="mk-MK" dirty="0" smtClean="0"/>
                        <a:t>Имињата и презимињата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645330"/>
              </p:ext>
            </p:extLst>
          </p:nvPr>
        </p:nvGraphicFramePr>
        <p:xfrm>
          <a:off x="827584" y="3212976"/>
          <a:ext cx="223224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</a:tblGrid>
              <a:tr h="576064">
                <a:tc>
                  <a:txBody>
                    <a:bodyPr/>
                    <a:lstStyle/>
                    <a:p>
                      <a:r>
                        <a:rPr lang="mk-MK" dirty="0" smtClean="0"/>
                        <a:t>Имиња на географски поми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759104"/>
              </p:ext>
            </p:extLst>
          </p:nvPr>
        </p:nvGraphicFramePr>
        <p:xfrm>
          <a:off x="899592" y="4581128"/>
          <a:ext cx="21602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874400">
                <a:tc>
                  <a:txBody>
                    <a:bodyPr/>
                    <a:lstStyle/>
                    <a:p>
                      <a:r>
                        <a:rPr lang="mk-MK" dirty="0" smtClean="0"/>
                        <a:t>Имиња на институции,улици,кејови,плоштади...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83249"/>
              </p:ext>
            </p:extLst>
          </p:nvPr>
        </p:nvGraphicFramePr>
        <p:xfrm>
          <a:off x="899592" y="6093296"/>
          <a:ext cx="223224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</a:tblGrid>
              <a:tr h="293752">
                <a:tc>
                  <a:txBody>
                    <a:bodyPr/>
                    <a:lstStyle/>
                    <a:p>
                      <a:r>
                        <a:rPr lang="mk-MK" dirty="0" smtClean="0"/>
                        <a:t>Имињ</a:t>
                      </a:r>
                      <a:r>
                        <a:rPr lang="mk-MK" baseline="0" dirty="0" smtClean="0"/>
                        <a:t>а на празници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>
            <a:off x="3347864" y="908720"/>
            <a:ext cx="23762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8" name="Right Arrow 17"/>
          <p:cNvSpPr/>
          <p:nvPr/>
        </p:nvSpPr>
        <p:spPr>
          <a:xfrm>
            <a:off x="3347864" y="2276872"/>
            <a:ext cx="23762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9" name="Right Arrow 18"/>
          <p:cNvSpPr/>
          <p:nvPr/>
        </p:nvSpPr>
        <p:spPr>
          <a:xfrm>
            <a:off x="3347864" y="3429000"/>
            <a:ext cx="25202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0" name="Right Arrow 19"/>
          <p:cNvSpPr/>
          <p:nvPr/>
        </p:nvSpPr>
        <p:spPr>
          <a:xfrm>
            <a:off x="3347864" y="4869160"/>
            <a:ext cx="25202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1" name="Right Arrow 20"/>
          <p:cNvSpPr/>
          <p:nvPr/>
        </p:nvSpPr>
        <p:spPr>
          <a:xfrm>
            <a:off x="3353424" y="6093296"/>
            <a:ext cx="258672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296612"/>
              </p:ext>
            </p:extLst>
          </p:nvPr>
        </p:nvGraphicFramePr>
        <p:xfrm>
          <a:off x="6372200" y="908720"/>
          <a:ext cx="17518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283056">
                <a:tc>
                  <a:txBody>
                    <a:bodyPr/>
                    <a:lstStyle/>
                    <a:p>
                      <a:r>
                        <a:rPr lang="mk-MK" dirty="0" smtClean="0"/>
                        <a:t>Денеска</a:t>
                      </a:r>
                      <a:r>
                        <a:rPr lang="mk-MK" baseline="0" dirty="0" smtClean="0"/>
                        <a:t> времето е сончето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33910"/>
              </p:ext>
            </p:extLst>
          </p:nvPr>
        </p:nvGraphicFramePr>
        <p:xfrm>
          <a:off x="6228184" y="2388880"/>
          <a:ext cx="19442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149736">
                <a:tc>
                  <a:txBody>
                    <a:bodyPr/>
                    <a:lstStyle/>
                    <a:p>
                      <a:r>
                        <a:rPr lang="mk-MK" baseline="0" dirty="0" smtClean="0"/>
                        <a:t>Сара Стефанова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3253"/>
              </p:ext>
            </p:extLst>
          </p:nvPr>
        </p:nvGraphicFramePr>
        <p:xfrm>
          <a:off x="6228184" y="3068960"/>
          <a:ext cx="266429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972696">
                <a:tc>
                  <a:txBody>
                    <a:bodyPr/>
                    <a:lstStyle/>
                    <a:p>
                      <a:r>
                        <a:rPr lang="mk-MK" dirty="0" smtClean="0"/>
                        <a:t>Кавадарци,</a:t>
                      </a:r>
                    </a:p>
                    <a:p>
                      <a:r>
                        <a:rPr lang="mk-MK" dirty="0" smtClean="0"/>
                        <a:t>Тиквешко Езеро,Вардар...</a:t>
                      </a:r>
                    </a:p>
                    <a:p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023241"/>
              </p:ext>
            </p:extLst>
          </p:nvPr>
        </p:nvGraphicFramePr>
        <p:xfrm>
          <a:off x="6084168" y="4663988"/>
          <a:ext cx="25922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</a:tblGrid>
              <a:tr h="139040">
                <a:tc>
                  <a:txBody>
                    <a:bodyPr/>
                    <a:lstStyle/>
                    <a:p>
                      <a:r>
                        <a:rPr lang="mk-MK" dirty="0" smtClean="0"/>
                        <a:t>ООУ </a:t>
                      </a:r>
                      <a:r>
                        <a:rPr lang="en-US" dirty="0" smtClean="0"/>
                        <a:t>,,</a:t>
                      </a:r>
                      <a:r>
                        <a:rPr lang="mk-MK" dirty="0" smtClean="0"/>
                        <a:t>Страшо</a:t>
                      </a:r>
                      <a:r>
                        <a:rPr lang="mk-MK" baseline="0" dirty="0" smtClean="0"/>
                        <a:t> Пинџур</a:t>
                      </a:r>
                      <a:r>
                        <a:rPr lang="en-US" baseline="0" dirty="0" smtClean="0"/>
                        <a:t>”</a:t>
                      </a:r>
                    </a:p>
                    <a:p>
                      <a:r>
                        <a:rPr lang="mk-MK" baseline="0" dirty="0" smtClean="0"/>
                        <a:t>Ул.</a:t>
                      </a:r>
                      <a:r>
                        <a:rPr lang="en-US" baseline="0" dirty="0" smtClean="0"/>
                        <a:t>,,</a:t>
                      </a:r>
                      <a:r>
                        <a:rPr lang="mk-MK" baseline="0" dirty="0" smtClean="0"/>
                        <a:t>Димката А.Габерот</a:t>
                      </a:r>
                      <a:r>
                        <a:rPr lang="en-US" baseline="0" dirty="0" smtClean="0"/>
                        <a:t>”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81826"/>
              </p:ext>
            </p:extLst>
          </p:nvPr>
        </p:nvGraphicFramePr>
        <p:xfrm>
          <a:off x="6228184" y="5997840"/>
          <a:ext cx="2520280" cy="69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</a:tblGrid>
              <a:tr h="694968">
                <a:tc>
                  <a:txBody>
                    <a:bodyPr/>
                    <a:lstStyle/>
                    <a:p>
                      <a:r>
                        <a:rPr lang="mk-MK" dirty="0" smtClean="0"/>
                        <a:t>Божиќ,Велигден,</a:t>
                      </a:r>
                    </a:p>
                    <a:p>
                      <a:r>
                        <a:rPr lang="mk-MK" dirty="0" smtClean="0"/>
                        <a:t>Бајрам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167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7624" y="332656"/>
            <a:ext cx="7408333" cy="5129001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Имињата на континентите и државите се пишуваат со голема буква.</a:t>
            </a:r>
            <a:endParaRPr lang="mk-M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48143"/>
              </p:ext>
            </p:extLst>
          </p:nvPr>
        </p:nvGraphicFramePr>
        <p:xfrm>
          <a:off x="6372200" y="3212976"/>
          <a:ext cx="2088232" cy="265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/>
              </a:tblGrid>
              <a:tr h="2608064">
                <a:tc>
                  <a:txBody>
                    <a:bodyPr/>
                    <a:lstStyle/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mk-MK" sz="2400" dirty="0" smtClean="0"/>
                        <a:t>вропа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mk-MK" sz="2400" dirty="0" smtClean="0"/>
                        <a:t>мерика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mk-MK" sz="2400" dirty="0" smtClean="0"/>
                        <a:t>фрика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r>
                        <a:rPr lang="mk-MK" sz="2400" dirty="0" smtClean="0"/>
                        <a:t>акедонија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mk-MK" sz="2400" dirty="0" smtClean="0"/>
                        <a:t>урција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r>
                        <a:rPr lang="mk-MK" sz="2400" dirty="0" smtClean="0"/>
                        <a:t>угарија</a:t>
                      </a:r>
                    </a:p>
                    <a:p>
                      <a:r>
                        <a:rPr lang="mk-MK" sz="2400" dirty="0" smtClean="0">
                          <a:solidFill>
                            <a:srgbClr val="FF0000"/>
                          </a:solidFill>
                        </a:rPr>
                        <a:t>Г</a:t>
                      </a:r>
                      <a:r>
                        <a:rPr lang="mk-MK" sz="2400" dirty="0" smtClean="0"/>
                        <a:t>рција</a:t>
                      </a:r>
                      <a:endParaRPr lang="mk-MK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4810863" cy="33843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658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2000" dirty="0" smtClean="0"/>
              <a:t>Имињата на жителите,на државите и континентите и имињата на народите се пишуваат со голема буква.</a:t>
            </a:r>
            <a:endParaRPr lang="mk-MK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609953"/>
              </p:ext>
            </p:extLst>
          </p:nvPr>
        </p:nvGraphicFramePr>
        <p:xfrm>
          <a:off x="899592" y="1844824"/>
          <a:ext cx="7408863" cy="4840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780687">
                <a:tc>
                  <a:txBody>
                    <a:bodyPr/>
                    <a:lstStyle/>
                    <a:p>
                      <a:pPr algn="ctr"/>
                      <a:r>
                        <a:rPr lang="mk-MK" dirty="0" smtClean="0"/>
                        <a:t>ДРЖАВИ</a:t>
                      </a:r>
                    </a:p>
                    <a:p>
                      <a:pPr algn="ctr"/>
                      <a:r>
                        <a:rPr lang="mk-MK" dirty="0" smtClean="0"/>
                        <a:t>КОНТИНЕНТИ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 smtClean="0"/>
                        <a:t>ЖИТЕЛИ 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 smtClean="0"/>
                        <a:t>НАРОДИ</a:t>
                      </a:r>
                      <a:endParaRPr lang="mk-MK" dirty="0"/>
                    </a:p>
                  </a:txBody>
                  <a:tcPr/>
                </a:tc>
              </a:tr>
              <a:tr h="1115267"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Македонија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Македонци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Македонец</a:t>
                      </a:r>
                    </a:p>
                    <a:p>
                      <a:r>
                        <a:rPr lang="mk-MK" dirty="0" smtClean="0"/>
                        <a:t>Македонка</a:t>
                      </a:r>
                    </a:p>
                    <a:p>
                      <a:r>
                        <a:rPr lang="mk-MK" dirty="0" smtClean="0"/>
                        <a:t>Македонци</a:t>
                      </a:r>
                      <a:endParaRPr lang="mk-MK" dirty="0"/>
                    </a:p>
                  </a:txBody>
                  <a:tcPr/>
                </a:tc>
              </a:tr>
              <a:tr h="1115267"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Америка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Американци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Американец</a:t>
                      </a:r>
                    </a:p>
                    <a:p>
                      <a:r>
                        <a:rPr lang="mk-MK" dirty="0" smtClean="0"/>
                        <a:t>Американка</a:t>
                      </a:r>
                    </a:p>
                    <a:p>
                      <a:r>
                        <a:rPr lang="mk-MK" dirty="0" smtClean="0"/>
                        <a:t>Американци</a:t>
                      </a:r>
                    </a:p>
                  </a:txBody>
                  <a:tcPr/>
                </a:tc>
              </a:tr>
              <a:tr h="693333"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Србија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Срби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Србин</a:t>
                      </a:r>
                    </a:p>
                    <a:p>
                      <a:r>
                        <a:rPr lang="mk-MK" dirty="0" smtClean="0"/>
                        <a:t>Србинка</a:t>
                      </a:r>
                    </a:p>
                    <a:p>
                      <a:r>
                        <a:rPr lang="mk-MK" dirty="0" smtClean="0"/>
                        <a:t>Срби</a:t>
                      </a:r>
                      <a:endParaRPr lang="mk-MK" dirty="0"/>
                    </a:p>
                  </a:txBody>
                  <a:tcPr/>
                </a:tc>
              </a:tr>
              <a:tr h="693333">
                <a:tc>
                  <a:txBody>
                    <a:bodyPr/>
                    <a:lstStyle/>
                    <a:p>
                      <a:endParaRPr lang="mk-MK" dirty="0" smtClean="0"/>
                    </a:p>
                    <a:p>
                      <a:r>
                        <a:rPr lang="mk-MK" dirty="0" smtClean="0"/>
                        <a:t>Европа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Европеец</a:t>
                      </a:r>
                    </a:p>
                    <a:p>
                      <a:r>
                        <a:rPr lang="mk-MK" dirty="0" smtClean="0"/>
                        <a:t>Европејци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Французин</a:t>
                      </a:r>
                    </a:p>
                    <a:p>
                      <a:r>
                        <a:rPr lang="mk-MK" dirty="0" smtClean="0"/>
                        <a:t>Французинка</a:t>
                      </a:r>
                    </a:p>
                    <a:p>
                      <a:r>
                        <a:rPr lang="mk-MK" dirty="0" smtClean="0"/>
                        <a:t>Французи</a:t>
                      </a:r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1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2348880"/>
            <a:ext cx="7408333" cy="4209331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Имињата на градовите,селата и областите исто така се пишуваат со голема буква.</a:t>
            </a:r>
          </a:p>
          <a:p>
            <a:pPr marL="0" indent="0">
              <a:buNone/>
            </a:pP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Пример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Скопје,Неготино,Прилеп,Куманово,Марена,</a:t>
            </a:r>
          </a:p>
          <a:p>
            <a:pPr marL="0" indent="0">
              <a:buNone/>
            </a:pP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Дреново,Тремник,Малешевска област и др.</a:t>
            </a:r>
          </a:p>
          <a:p>
            <a:pPr marL="0" indent="0">
              <a:buNone/>
            </a:pPr>
            <a:endParaRPr lang="mk-MK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Имињата на жителите на градовите,селата се пишуваат со мала буква,а имињата на жителите на областите се пишуваат со голема буква.</a:t>
            </a:r>
          </a:p>
          <a:p>
            <a:pPr marL="0" indent="0">
              <a:buNone/>
            </a:pP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Пример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mk-MK" dirty="0" smtClean="0">
                <a:solidFill>
                  <a:schemeClr val="accent1">
                    <a:lumMod val="50000"/>
                  </a:schemeClr>
                </a:solidFill>
              </a:rPr>
              <a:t>охриѓанец,скопјанец,Мариовец итн</a:t>
            </a:r>
          </a:p>
          <a:p>
            <a:pPr>
              <a:buFont typeface="Wingdings" pitchFamily="2" charset="2"/>
              <a:buChar char="v"/>
            </a:pPr>
            <a:endParaRPr lang="mk-MK" dirty="0"/>
          </a:p>
          <a:p>
            <a:pPr>
              <a:buFont typeface="Wingdings" pitchFamily="2" charset="2"/>
              <a:buChar char="v"/>
            </a:pPr>
            <a:endParaRPr lang="mk-MK" dirty="0" smtClean="0"/>
          </a:p>
          <a:p>
            <a:pPr>
              <a:buFont typeface="Wingdings" pitchFamily="2" charset="2"/>
              <a:buChar char="v"/>
            </a:pPr>
            <a:endParaRPr lang="mk-MK" dirty="0" smtClean="0"/>
          </a:p>
          <a:p>
            <a:endParaRPr lang="mk-MK" dirty="0"/>
          </a:p>
          <a:p>
            <a:endParaRPr lang="mk-MK" dirty="0" smtClean="0"/>
          </a:p>
          <a:p>
            <a:endParaRPr lang="mk-MK" dirty="0" smtClean="0"/>
          </a:p>
        </p:txBody>
      </p:sp>
    </p:spTree>
    <p:extLst>
      <p:ext uri="{BB962C8B-B14F-4D97-AF65-F5344CB8AC3E}">
        <p14:creationId xmlns:p14="http://schemas.microsoft.com/office/powerpoint/2010/main" val="33561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3200" b="1" u="sng" dirty="0" smtClean="0"/>
              <a:t>Присвојните придавки </a:t>
            </a:r>
            <a:r>
              <a:rPr lang="mk-MK" sz="3200" dirty="0" smtClean="0"/>
              <a:t>изведени од овие именки се пишуваат со мала почетна буква.</a:t>
            </a:r>
          </a:p>
          <a:p>
            <a:pPr marL="0" indent="0">
              <a:buNone/>
            </a:pPr>
            <a:r>
              <a:rPr lang="mk-MK" sz="3200" dirty="0" smtClean="0"/>
              <a:t>Пример</a:t>
            </a:r>
            <a:r>
              <a:rPr lang="en-US" sz="3200" dirty="0" smtClean="0"/>
              <a:t>:</a:t>
            </a:r>
            <a:r>
              <a:rPr lang="mk-MK" sz="3200" dirty="0" smtClean="0"/>
              <a:t>битолски,европски,скопски...</a:t>
            </a:r>
          </a:p>
          <a:p>
            <a:pPr marL="0" indent="0">
              <a:buNone/>
            </a:pPr>
            <a:r>
              <a:rPr lang="mk-MK" sz="3200" dirty="0" smtClean="0"/>
              <a:t>Пример во реченица</a:t>
            </a:r>
            <a:r>
              <a:rPr lang="en-US" sz="3200" dirty="0" smtClean="0"/>
              <a:t>:</a:t>
            </a:r>
            <a:r>
              <a:rPr lang="mk-MK" sz="3200" dirty="0" smtClean="0"/>
              <a:t>Има многу убави битолски улици.</a:t>
            </a:r>
            <a:endParaRPr lang="mk-MK" sz="3200" dirty="0"/>
          </a:p>
        </p:txBody>
      </p:sp>
    </p:spTree>
    <p:extLst>
      <p:ext uri="{BB962C8B-B14F-4D97-AF65-F5344CB8AC3E}">
        <p14:creationId xmlns:p14="http://schemas.microsoft.com/office/powerpoint/2010/main" val="340572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chemeClr val="bg1"/>
                </a:solidFill>
              </a:rPr>
              <a:t>Употреби ја големата буква каде што е потребно</a:t>
            </a:r>
          </a:p>
          <a:p>
            <a:pPr marL="0" indent="0">
              <a:buNone/>
            </a:pPr>
            <a:endParaRPr lang="mk-MK" dirty="0" smtClean="0"/>
          </a:p>
          <a:p>
            <a:pPr marL="0" indent="0">
              <a:buNone/>
            </a:pPr>
            <a:endParaRPr lang="mk-MK" dirty="0"/>
          </a:p>
          <a:p>
            <a:pPr marL="0" indent="0">
              <a:buNone/>
            </a:pPr>
            <a:endParaRPr lang="mk-MK" dirty="0" smtClean="0"/>
          </a:p>
          <a:p>
            <a:pPr marL="0" indent="0">
              <a:buNone/>
            </a:pPr>
            <a:r>
              <a:rPr lang="mk-MK" dirty="0"/>
              <a:t>ј</a:t>
            </a:r>
            <a:r>
              <a:rPr lang="mk-MK" dirty="0" smtClean="0"/>
              <a:t>ас живеам во град кавадарци.градот се наоѓа во југоисточниот дел на повардарието,во јужна македонија и претставува центар на тиквешијата.одалечен е 10 киломентри западно од најблискиот град неготино и околу 100 киломентри јужно од главниот град скопје,а западно преку дреновската клисура и превојот плетвар е поврзан со градот прилеп.градот кавадарци е распослан на двата брега на реката луда мара.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50313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</TotalTime>
  <Words>265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Голема буква при пишување имиња на држави,нивни жители,народи,градови,села, области и нивни жители</vt:lpstr>
      <vt:lpstr>PowerPoint Presentation</vt:lpstr>
      <vt:lpstr>PowerPoint Presentation</vt:lpstr>
      <vt:lpstr>Имињата на жителите,на државите и континентите и имињата на народите се пишуваат со голема буква.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Голема буква при пишување имиња на држави,нивни жители,народи,градови,села, области и нивни жители</dc:title>
  <dc:creator>toshiba</dc:creator>
  <cp:lastModifiedBy>toshiba</cp:lastModifiedBy>
  <cp:revision>8</cp:revision>
  <dcterms:created xsi:type="dcterms:W3CDTF">2020-04-11T18:58:30Z</dcterms:created>
  <dcterms:modified xsi:type="dcterms:W3CDTF">2020-04-11T20:09:07Z</dcterms:modified>
</cp:coreProperties>
</file>