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4" r:id="rId3"/>
    <p:sldId id="256" r:id="rId4"/>
    <p:sldId id="258" r:id="rId5"/>
    <p:sldId id="257" r:id="rId6"/>
    <p:sldId id="260" r:id="rId7"/>
    <p:sldId id="263" r:id="rId8"/>
    <p:sldId id="261" r:id="rId9"/>
    <p:sldId id="262" r:id="rId10"/>
    <p:sldId id="259" r:id="rId11"/>
    <p:sldId id="26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 smtClean="0"/>
              <a:t>Фирми и претпријатија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01461"/>
            <a:ext cx="211455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440" y="1301460"/>
            <a:ext cx="6738937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52800"/>
            <a:ext cx="2315441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4791075"/>
            <a:ext cx="4057217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003" y="4447309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1075"/>
            <a:ext cx="2315440" cy="1399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01460"/>
            <a:ext cx="3644177" cy="1670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367" y="2971800"/>
            <a:ext cx="2571750" cy="1377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831" y="3352801"/>
            <a:ext cx="4109171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0590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mk-MK" dirty="0"/>
              <a:t>ѓ) </a:t>
            </a:r>
            <a:r>
              <a:rPr lang="mk-MK" dirty="0" smtClean="0"/>
              <a:t>Туризам</a:t>
            </a:r>
            <a:r>
              <a:rPr lang="en-US" dirty="0" smtClean="0"/>
              <a:t> </a:t>
            </a:r>
            <a:r>
              <a:rPr lang="mk-MK" dirty="0" smtClean="0"/>
              <a:t>и угостителство</a:t>
            </a:r>
            <a:r>
              <a:rPr lang="mk-MK" dirty="0"/>
              <a:t/>
            </a:r>
            <a:br>
              <a:rPr lang="mk-MK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76400"/>
            <a:ext cx="44196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62545"/>
            <a:ext cx="25146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71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mk-MK" dirty="0" smtClean="0"/>
              <a:t>Без разлика што работаат ,секоја професија е подеднакво важна и неопходна.Сите професии зависат една од друга.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193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1.Возрасните во општината одат на работа и се занимаваат со разни дејности.</a:t>
            </a:r>
            <a:br>
              <a:rPr lang="ru-RU" dirty="0"/>
            </a:b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810000"/>
            <a:ext cx="3009900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754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751344"/>
            <a:ext cx="8610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2.Дејноста </a:t>
            </a:r>
            <a:r>
              <a:rPr lang="ru-RU" sz="3600" dirty="0"/>
              <a:t>на жителите </a:t>
            </a:r>
            <a:r>
              <a:rPr lang="ru-RU" sz="3600" b="1" u="sng" dirty="0"/>
              <a:t>зависи од изгледот на местото во кое што живеат и од неговите богатства</a:t>
            </a:r>
            <a:r>
              <a:rPr lang="ru-RU" sz="3600" b="1" u="sng" dirty="0" smtClean="0"/>
              <a:t>.</a:t>
            </a:r>
            <a:endParaRPr lang="ru-RU" sz="3600" dirty="0" smtClean="0"/>
          </a:p>
          <a:p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524000" y="2663371"/>
            <a:ext cx="55076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k-MK" sz="4000" dirty="0"/>
              <a:t>3.Луѓето </a:t>
            </a:r>
            <a:r>
              <a:rPr lang="mk-MK" sz="4000" dirty="0" smtClean="0"/>
              <a:t> во Македонија</a:t>
            </a:r>
          </a:p>
          <a:p>
            <a:r>
              <a:rPr lang="mk-MK" sz="4000" dirty="0" smtClean="0"/>
              <a:t>работат </a:t>
            </a:r>
            <a:r>
              <a:rPr lang="mk-MK" sz="4000" dirty="0"/>
              <a:t>во: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0001"/>
            <a:ext cx="3776662" cy="2837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6774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а) Институции:  болници, училишта, градинки, пошти и сл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286" y="1600200"/>
            <a:ext cx="3025487" cy="241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11930"/>
            <a:ext cx="84582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774" y="1600200"/>
            <a:ext cx="2407226" cy="2411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4" y="1600200"/>
            <a:ext cx="3365967" cy="241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6402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26" y="1123452"/>
            <a:ext cx="2313711" cy="2098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9" y="3145784"/>
            <a:ext cx="5360677" cy="1771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44" y="3222417"/>
            <a:ext cx="3036455" cy="1694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019" y="1147697"/>
            <a:ext cx="3534289" cy="2050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643" y="1137306"/>
            <a:ext cx="3407357" cy="207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26" y="4917001"/>
            <a:ext cx="3287425" cy="1898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951" y="4800600"/>
            <a:ext cx="4287783" cy="200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67952"/>
            <a:ext cx="90172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б)Земјоделство: полјоделство, овоштарство, </a:t>
            </a:r>
          </a:p>
          <a:p>
            <a:r>
              <a:rPr lang="ru-RU" sz="3600" dirty="0" smtClean="0"/>
              <a:t>сточарство </a:t>
            </a:r>
            <a:r>
              <a:rPr lang="ru-RU" sz="3600" dirty="0"/>
              <a:t>во подрачјата со плодна земја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118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в)Рудници </a:t>
            </a:r>
            <a:r>
              <a:rPr lang="ru-RU" sz="3600" dirty="0"/>
              <a:t>кои се наоѓаат во ридско-планинските предели од каде луѓето вадат руди, но постојат и фабрики кои ги преработуваат рудите;</a:t>
            </a: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3200"/>
            <a:ext cx="4304538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738" y="2743200"/>
            <a:ext cx="4308475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5257800"/>
            <a:ext cx="2702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k-MK" dirty="0" smtClean="0"/>
              <a:t>Рудник на манган-Кичево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76800" y="5264727"/>
            <a:ext cx="3794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k-MK" dirty="0" smtClean="0"/>
              <a:t>Топилница –Велес-се преместува во </a:t>
            </a:r>
          </a:p>
          <a:p>
            <a:r>
              <a:rPr lang="mk-MK" dirty="0" smtClean="0"/>
              <a:t>Пробиштип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080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mk-MK" dirty="0"/>
              <a:t>е)Сообраќај</a:t>
            </a:r>
            <a:br>
              <a:rPr lang="mk-MK" dirty="0"/>
            </a:b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2" y="1136072"/>
            <a:ext cx="3519487" cy="3054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179" y="1136072"/>
            <a:ext cx="3705966" cy="3054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2" b="13315"/>
          <a:stretch/>
        </p:blipFill>
        <p:spPr bwMode="auto">
          <a:xfrm>
            <a:off x="221672" y="4191000"/>
            <a:ext cx="430513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729" y="4191000"/>
            <a:ext cx="4596415" cy="2507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 descr="http://www.ekologist.mk/images/stories/portal/skopje/12012017-1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878" y="1136073"/>
            <a:ext cx="2331522" cy="305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503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/>
              <a:t>г)Занаетчиски работилници: чевлари, бравари, златари, фризери, кројачи и др.</a:t>
            </a:r>
            <a:br>
              <a:rPr lang="ru-RU" sz="3600" dirty="0"/>
            </a:br>
            <a:endParaRPr lang="en-US" sz="36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85900"/>
            <a:ext cx="32004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14800"/>
            <a:ext cx="3352800" cy="2317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85900"/>
            <a:ext cx="43434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236" y="4187857"/>
            <a:ext cx="2556164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4114800"/>
            <a:ext cx="2438400" cy="2244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486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д)Трговија- </a:t>
            </a:r>
            <a:r>
              <a:rPr lang="ru-RU" dirty="0"/>
              <a:t>продажба на готови производи;</a:t>
            </a:r>
            <a:br>
              <a:rPr lang="ru-RU" dirty="0"/>
            </a:b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47625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1752600"/>
            <a:ext cx="37719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0498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113</Words>
  <Application>Microsoft Office PowerPoint</Application>
  <PresentationFormat>On-screen Show (4:3)</PresentationFormat>
  <Paragraphs>17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Фирми и претпријатија</vt:lpstr>
      <vt:lpstr>1.Возрасните во општината одат на работа и се занимаваат со разни дејности. </vt:lpstr>
      <vt:lpstr>PowerPoint Presentation</vt:lpstr>
      <vt:lpstr>а) Институции:  болници, училишта, градинки, пошти и сл</vt:lpstr>
      <vt:lpstr>PowerPoint Presentation</vt:lpstr>
      <vt:lpstr>   в)Рудници кои се наоѓаат во ридско-планинските предели од каде луѓето вадат руди, но постојат и фабрики кои ги преработуваат рудите; </vt:lpstr>
      <vt:lpstr>е)Сообраќај </vt:lpstr>
      <vt:lpstr>г)Занаетчиски работилници: чевлари, бравари, златари, фризери, кројачи и др. </vt:lpstr>
      <vt:lpstr> д)Трговија- продажба на готови производи; </vt:lpstr>
      <vt:lpstr>ѓ) Туризам и угостителство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</dc:creator>
  <cp:lastModifiedBy>Windows</cp:lastModifiedBy>
  <cp:revision>11</cp:revision>
  <dcterms:created xsi:type="dcterms:W3CDTF">2006-08-16T00:00:00Z</dcterms:created>
  <dcterms:modified xsi:type="dcterms:W3CDTF">2017-04-24T22:18:48Z</dcterms:modified>
</cp:coreProperties>
</file>