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61" r:id="rId4"/>
    <p:sldMasterId id="2147483662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5" Type="http://schemas.openxmlformats.org/officeDocument/2006/relationships/slideMaster" Target="slideMasters/slideMaster2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3" name="Google Shape;123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9" name="Google Shape;129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5" name="Google Shape;135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6" name="Google Shape;156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4" name="Google Shape;164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3" name="Google Shape;183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0" name="Google Shape;190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3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5" name="Google Shape;195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8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0" name="Google Shape;200;p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showMasterSp="0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>
            <a:gsLst>
              <a:gs pos="0">
                <a:srgbClr val="007795"/>
              </a:gs>
              <a:gs pos="55000">
                <a:srgbClr val="47BBE0"/>
              </a:gs>
              <a:gs pos="100000">
                <a:srgbClr val="007795"/>
              </a:gs>
            </a:gsLst>
            <a:lin ang="30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Lucida Sans"/>
              <a:ea typeface="Lucida Sans"/>
              <a:cs typeface="Lucida Sans"/>
              <a:sym typeface="Lucida Sans"/>
            </a:endParaRPr>
          </a:p>
        </p:txBody>
      </p:sp>
      <p:sp>
        <p:nvSpPr>
          <p:cNvPr id="17" name="Google Shape;17;p2"/>
          <p:cNvSpPr txBox="1"/>
          <p:nvPr>
            <p:ph type="ctrTitle"/>
          </p:nvPr>
        </p:nvSpPr>
        <p:spPr>
          <a:xfrm>
            <a:off x="685800" y="1752601"/>
            <a:ext cx="7772400" cy="182976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Font typeface="Lucida Sans"/>
              <a:buNone/>
              <a:defRPr b="1" sz="48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2"/>
          <p:cNvSpPr txBox="1"/>
          <p:nvPr>
            <p:ph idx="1" type="subTitle"/>
          </p:nvPr>
        </p:nvSpPr>
        <p:spPr>
          <a:xfrm>
            <a:off x="685800" y="3611607"/>
            <a:ext cx="7772400" cy="11997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Autofit/>
          </a:bodyPr>
          <a:lstStyle>
            <a:lvl1pPr lvl="0" marR="64008" algn="r">
              <a:spcBef>
                <a:spcPts val="400"/>
              </a:spcBef>
              <a:spcAft>
                <a:spcPts val="0"/>
              </a:spcAft>
              <a:buSzPts val="1836"/>
              <a:buNone/>
              <a:defRPr>
                <a:solidFill>
                  <a:schemeClr val="dk2"/>
                </a:solidFill>
              </a:defRPr>
            </a:lvl1pPr>
            <a:lvl2pPr lvl="1" algn="ctr">
              <a:spcBef>
                <a:spcPts val="324"/>
              </a:spcBef>
              <a:spcAft>
                <a:spcPts val="0"/>
              </a:spcAft>
              <a:buSzPts val="1800"/>
              <a:buNone/>
              <a:defRPr/>
            </a:lvl2pPr>
            <a:lvl3pPr lvl="2" algn="ctr">
              <a:spcBef>
                <a:spcPts val="350"/>
              </a:spcBef>
              <a:spcAft>
                <a:spcPts val="0"/>
              </a:spcAft>
              <a:buSzPts val="1800"/>
              <a:buNone/>
              <a:defRPr/>
            </a:lvl3pPr>
            <a:lvl4pPr lvl="3" algn="ctr">
              <a:spcBef>
                <a:spcPts val="350"/>
              </a:spcBef>
              <a:spcAft>
                <a:spcPts val="0"/>
              </a:spcAft>
              <a:buSzPts val="1800"/>
              <a:buNone/>
              <a:defRPr/>
            </a:lvl4pPr>
            <a:lvl5pPr lvl="4" algn="ctr">
              <a:spcBef>
                <a:spcPts val="350"/>
              </a:spcBef>
              <a:spcAft>
                <a:spcPts val="0"/>
              </a:spcAft>
              <a:buSzPts val="1800"/>
              <a:buNone/>
              <a:defRPr/>
            </a:lvl5pPr>
            <a:lvl6pPr lvl="5" algn="ctr">
              <a:spcBef>
                <a:spcPts val="350"/>
              </a:spcBef>
              <a:spcAft>
                <a:spcPts val="0"/>
              </a:spcAft>
              <a:buSzPts val="1800"/>
              <a:buNone/>
              <a:defRPr/>
            </a:lvl6pPr>
            <a:lvl7pPr lvl="6" algn="ctr">
              <a:spcBef>
                <a:spcPts val="350"/>
              </a:spcBef>
              <a:spcAft>
                <a:spcPts val="0"/>
              </a:spcAft>
              <a:buSzPts val="1800"/>
              <a:buNone/>
              <a:defRPr/>
            </a:lvl7pPr>
            <a:lvl8pPr lvl="7" algn="ctr">
              <a:spcBef>
                <a:spcPts val="35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spcBef>
                <a:spcPts val="35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grpSp>
        <p:nvGrpSpPr>
          <p:cNvPr id="19" name="Google Shape;19;p2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20" name="Google Shape;20;p2"/>
            <p:cNvSpPr/>
            <p:nvPr/>
          </p:nvSpPr>
          <p:spPr>
            <a:xfrm>
              <a:off x="1687513" y="4832896"/>
              <a:ext cx="7456487" cy="518816"/>
            </a:xfrm>
            <a:custGeom>
              <a:rect b="b" l="l" r="r" t="t"/>
              <a:pathLst>
                <a:path extrusionOk="0" h="367" w="469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rgbClr val="9CCADC">
                <a:alpha val="40000"/>
              </a:srgbClr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endParaRPr>
            </a:p>
          </p:txBody>
        </p:sp>
        <p:sp>
          <p:nvSpPr>
            <p:cNvPr id="21" name="Google Shape;21;p2"/>
            <p:cNvSpPr/>
            <p:nvPr/>
          </p:nvSpPr>
          <p:spPr>
            <a:xfrm>
              <a:off x="35443" y="5135526"/>
              <a:ext cx="9108557" cy="838200"/>
            </a:xfrm>
            <a:custGeom>
              <a:rect b="b" l="l" r="r" t="t"/>
              <a:pathLst>
                <a:path extrusionOk="0" h="528" w="5760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endParaRPr>
            </a:p>
          </p:txBody>
        </p:sp>
        <p:sp>
          <p:nvSpPr>
            <p:cNvPr id="22" name="Google Shape;22;p2"/>
            <p:cNvSpPr/>
            <p:nvPr/>
          </p:nvSpPr>
          <p:spPr>
            <a:xfrm>
              <a:off x="0" y="4883888"/>
              <a:ext cx="9144000" cy="1981200"/>
            </a:xfrm>
            <a:custGeom>
              <a:rect b="b" l="l" r="r" t="t"/>
              <a:pathLst>
                <a:path extrusionOk="0" h="1248" w="5760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2">
                <a:alphaModFix amt="50000"/>
              </a:blip>
              <a:tile algn="t" flip="none" tx="0" sx="50000" ty="0" sy="50000"/>
            </a:blip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Lucida Sans"/>
                <a:ea typeface="Lucida Sans"/>
                <a:cs typeface="Lucida Sans"/>
                <a:sym typeface="Lucida Sans"/>
              </a:endParaRPr>
            </a:p>
          </p:txBody>
        </p:sp>
        <p:cxnSp>
          <p:nvCxnSpPr>
            <p:cNvPr id="23" name="Google Shape;23;p2"/>
            <p:cNvCxnSpPr/>
            <p:nvPr/>
          </p:nvCxnSpPr>
          <p:spPr>
            <a:xfrm>
              <a:off x="-3765" y="4880373"/>
              <a:ext cx="9147765" cy="839943"/>
            </a:xfrm>
            <a:prstGeom prst="straightConnector1">
              <a:avLst/>
            </a:prstGeom>
            <a:noFill/>
            <a:ln cap="flat" cmpd="sng" w="12050">
              <a:solidFill>
                <a:srgbClr val="93C5D8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</p:grpSp>
      <p:sp>
        <p:nvSpPr>
          <p:cNvPr id="24" name="Google Shape;24;p2"/>
          <p:cNvSpPr txBox="1"/>
          <p:nvPr>
            <p:ph idx="10" type="dt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FFFFFF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2"/>
          <p:cNvSpPr txBox="1"/>
          <p:nvPr>
            <p:ph idx="11" type="ftr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E7F0F4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2"/>
          <p:cNvSpPr txBox="1"/>
          <p:nvPr>
            <p:ph idx="12" type="sldNum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 b="0" sz="1000">
                <a:solidFill>
                  <a:srgbClr val="FFFFFF"/>
                </a:solidFill>
                <a:latin typeface="Lucida Sans"/>
                <a:ea typeface="Lucida Sans"/>
                <a:cs typeface="Lucida Sans"/>
                <a:sym typeface="Lucida Sans"/>
              </a:defRPr>
            </a:lvl1pPr>
            <a:lvl2pPr indent="0" lvl="1" marL="0" algn="r">
              <a:spcBef>
                <a:spcPts val="0"/>
              </a:spcBef>
              <a:buNone/>
              <a:defRPr b="0" sz="1000">
                <a:solidFill>
                  <a:srgbClr val="FFFFFF"/>
                </a:solidFill>
                <a:latin typeface="Lucida Sans"/>
                <a:ea typeface="Lucida Sans"/>
                <a:cs typeface="Lucida Sans"/>
                <a:sym typeface="Lucida Sans"/>
              </a:defRPr>
            </a:lvl2pPr>
            <a:lvl3pPr indent="0" lvl="2" marL="0" algn="r">
              <a:spcBef>
                <a:spcPts val="0"/>
              </a:spcBef>
              <a:buNone/>
              <a:defRPr b="0" sz="1000">
                <a:solidFill>
                  <a:srgbClr val="FFFFFF"/>
                </a:solidFill>
                <a:latin typeface="Lucida Sans"/>
                <a:ea typeface="Lucida Sans"/>
                <a:cs typeface="Lucida Sans"/>
                <a:sym typeface="Lucida Sans"/>
              </a:defRPr>
            </a:lvl3pPr>
            <a:lvl4pPr indent="0" lvl="3" marL="0" algn="r">
              <a:spcBef>
                <a:spcPts val="0"/>
              </a:spcBef>
              <a:buNone/>
              <a:defRPr b="0" sz="1000">
                <a:solidFill>
                  <a:srgbClr val="FFFFFF"/>
                </a:solidFill>
                <a:latin typeface="Lucida Sans"/>
                <a:ea typeface="Lucida Sans"/>
                <a:cs typeface="Lucida Sans"/>
                <a:sym typeface="Lucida Sans"/>
              </a:defRPr>
            </a:lvl4pPr>
            <a:lvl5pPr indent="0" lvl="4" marL="0" algn="r">
              <a:spcBef>
                <a:spcPts val="0"/>
              </a:spcBef>
              <a:buNone/>
              <a:defRPr b="0" sz="1000">
                <a:solidFill>
                  <a:srgbClr val="FFFFFF"/>
                </a:solidFill>
                <a:latin typeface="Lucida Sans"/>
                <a:ea typeface="Lucida Sans"/>
                <a:cs typeface="Lucida Sans"/>
                <a:sym typeface="Lucida Sans"/>
              </a:defRPr>
            </a:lvl5pPr>
            <a:lvl6pPr indent="0" lvl="5" marL="0" algn="r">
              <a:spcBef>
                <a:spcPts val="0"/>
              </a:spcBef>
              <a:buNone/>
              <a:defRPr b="0" sz="1000">
                <a:solidFill>
                  <a:srgbClr val="FFFFFF"/>
                </a:solidFill>
                <a:latin typeface="Lucida Sans"/>
                <a:ea typeface="Lucida Sans"/>
                <a:cs typeface="Lucida Sans"/>
                <a:sym typeface="Lucida Sans"/>
              </a:defRPr>
            </a:lvl6pPr>
            <a:lvl7pPr indent="0" lvl="6" marL="0" algn="r">
              <a:spcBef>
                <a:spcPts val="0"/>
              </a:spcBef>
              <a:buNone/>
              <a:defRPr b="0" sz="1000">
                <a:solidFill>
                  <a:srgbClr val="FFFFFF"/>
                </a:solidFill>
                <a:latin typeface="Lucida Sans"/>
                <a:ea typeface="Lucida Sans"/>
                <a:cs typeface="Lucida Sans"/>
                <a:sym typeface="Lucida Sans"/>
              </a:defRPr>
            </a:lvl7pPr>
            <a:lvl8pPr indent="0" lvl="7" marL="0" algn="r">
              <a:spcBef>
                <a:spcPts val="0"/>
              </a:spcBef>
              <a:buNone/>
              <a:defRPr b="0" sz="1000">
                <a:solidFill>
                  <a:srgbClr val="FFFFFF"/>
                </a:solidFill>
                <a:latin typeface="Lucida Sans"/>
                <a:ea typeface="Lucida Sans"/>
                <a:cs typeface="Lucida Sans"/>
                <a:sym typeface="Lucida Sans"/>
              </a:defRPr>
            </a:lvl8pPr>
            <a:lvl9pPr indent="0" lvl="8" marL="0" algn="r">
              <a:spcBef>
                <a:spcPts val="0"/>
              </a:spcBef>
              <a:buNone/>
              <a:defRPr b="0" sz="1000">
                <a:solidFill>
                  <a:srgbClr val="FFFFFF"/>
                </a:solidFill>
                <a:latin typeface="Lucida Sans"/>
                <a:ea typeface="Lucida Sans"/>
                <a:cs typeface="Lucida Sans"/>
                <a:sym typeface="Lucida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mk-M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Vertical Text" type="vertTx">
  <p:cSld name="VERTICAL_TEXT"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p11"/>
          <p:cNvSpPr txBox="1"/>
          <p:nvPr>
            <p:ph idx="1" type="body"/>
          </p:nvPr>
        </p:nvSpPr>
        <p:spPr>
          <a:xfrm rot="5400000">
            <a:off x="2378964" y="-440436"/>
            <a:ext cx="4386071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06324" lvl="0" marL="457200" algn="l">
              <a:spcBef>
                <a:spcPts val="400"/>
              </a:spcBef>
              <a:spcAft>
                <a:spcPts val="0"/>
              </a:spcAft>
              <a:buSzPts val="1224"/>
              <a:buChar char="🞂"/>
              <a:defRPr/>
            </a:lvl1pPr>
            <a:lvl2pPr indent="-342900" lvl="1" marL="914400" algn="l">
              <a:spcBef>
                <a:spcPts val="324"/>
              </a:spcBef>
              <a:spcAft>
                <a:spcPts val="0"/>
              </a:spcAft>
              <a:buSzPts val="1800"/>
              <a:buChar char="◦"/>
              <a:defRPr/>
            </a:lvl2pPr>
            <a:lvl3pPr indent="-342900" lvl="2" marL="1371600" algn="l">
              <a:spcBef>
                <a:spcPts val="350"/>
              </a:spcBef>
              <a:spcAft>
                <a:spcPts val="0"/>
              </a:spcAft>
              <a:buSzPts val="1800"/>
              <a:buChar char="●"/>
              <a:defRPr/>
            </a:lvl3pPr>
            <a:lvl4pPr indent="-342900" lvl="3" marL="1828800" algn="l">
              <a:spcBef>
                <a:spcPts val="35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algn="l">
              <a:spcBef>
                <a:spcPts val="350"/>
              </a:spcBef>
              <a:spcAft>
                <a:spcPts val="0"/>
              </a:spcAft>
              <a:buSzPts val="1800"/>
              <a:buChar char="●"/>
              <a:defRPr/>
            </a:lvl5pPr>
            <a:lvl6pPr indent="-342900" lvl="5" marL="27432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7pPr>
            <a:lvl8pPr indent="-342900" lvl="7" marL="36576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8pPr>
            <a:lvl9pPr indent="-342900" lvl="8" marL="41148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89" name="Google Shape;89;p11"/>
          <p:cNvSpPr txBox="1"/>
          <p:nvPr>
            <p:ph idx="10" type="dt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" name="Google Shape;90;p11"/>
          <p:cNvSpPr txBox="1"/>
          <p:nvPr>
            <p:ph idx="11" type="ftr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" name="Google Shape;91;p11"/>
          <p:cNvSpPr txBox="1"/>
          <p:nvPr>
            <p:ph idx="12" type="sldNum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mk-M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Vertical Title and Text" type="vertTitleAndTx">
  <p:cSld name="VERTICAL_TITLE_AND_VERTICAL_TEXT"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2"/>
          <p:cNvSpPr txBox="1"/>
          <p:nvPr>
            <p:ph type="title"/>
          </p:nvPr>
        </p:nvSpPr>
        <p:spPr>
          <a:xfrm rot="5400000">
            <a:off x="4936367" y="2182285"/>
            <a:ext cx="5592761" cy="177747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" name="Google Shape;94;p12"/>
          <p:cNvSpPr txBox="1"/>
          <p:nvPr>
            <p:ph idx="1" type="body"/>
          </p:nvPr>
        </p:nvSpPr>
        <p:spPr>
          <a:xfrm rot="5400000">
            <a:off x="823120" y="-91279"/>
            <a:ext cx="5592760" cy="6324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06324" lvl="0" marL="457200" algn="l">
              <a:spcBef>
                <a:spcPts val="400"/>
              </a:spcBef>
              <a:spcAft>
                <a:spcPts val="0"/>
              </a:spcAft>
              <a:buSzPts val="1224"/>
              <a:buChar char="🞂"/>
              <a:defRPr/>
            </a:lvl1pPr>
            <a:lvl2pPr indent="-342900" lvl="1" marL="914400" algn="l">
              <a:spcBef>
                <a:spcPts val="324"/>
              </a:spcBef>
              <a:spcAft>
                <a:spcPts val="0"/>
              </a:spcAft>
              <a:buSzPts val="1800"/>
              <a:buChar char="◦"/>
              <a:defRPr/>
            </a:lvl2pPr>
            <a:lvl3pPr indent="-342900" lvl="2" marL="1371600" algn="l">
              <a:spcBef>
                <a:spcPts val="350"/>
              </a:spcBef>
              <a:spcAft>
                <a:spcPts val="0"/>
              </a:spcAft>
              <a:buSzPts val="1800"/>
              <a:buChar char="●"/>
              <a:defRPr/>
            </a:lvl3pPr>
            <a:lvl4pPr indent="-342900" lvl="3" marL="1828800" algn="l">
              <a:spcBef>
                <a:spcPts val="35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algn="l">
              <a:spcBef>
                <a:spcPts val="350"/>
              </a:spcBef>
              <a:spcAft>
                <a:spcPts val="0"/>
              </a:spcAft>
              <a:buSzPts val="1800"/>
              <a:buChar char="●"/>
              <a:defRPr/>
            </a:lvl5pPr>
            <a:lvl6pPr indent="-342900" lvl="5" marL="27432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7pPr>
            <a:lvl8pPr indent="-342900" lvl="7" marL="36576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8pPr>
            <a:lvl9pPr indent="-342900" lvl="8" marL="41148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95" name="Google Shape;95;p12"/>
          <p:cNvSpPr txBox="1"/>
          <p:nvPr>
            <p:ph idx="10" type="dt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6" name="Google Shape;96;p12"/>
          <p:cNvSpPr txBox="1"/>
          <p:nvPr>
            <p:ph idx="11" type="ftr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7" name="Google Shape;97;p12"/>
          <p:cNvSpPr txBox="1"/>
          <p:nvPr>
            <p:ph idx="12" type="sldNum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mk-M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bg>
      <p:bgPr>
        <a:gradFill>
          <a:gsLst>
            <a:gs pos="0">
              <a:srgbClr val="B1B1B1"/>
            </a:gs>
            <a:gs pos="40000">
              <a:srgbClr val="9E9E9E"/>
            </a:gs>
            <a:gs pos="100000">
              <a:schemeClr val="dk1"/>
            </a:gs>
          </a:gsLst>
          <a:path path="circle">
            <a:fillToRect b="100%" l="100%"/>
          </a:path>
          <a:tileRect r="-100%" t="-100%"/>
        </a:gradFill>
      </p:bgPr>
    </p:bg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4"/>
          <p:cNvSpPr txBox="1"/>
          <p:nvPr>
            <p:ph type="title"/>
          </p:nvPr>
        </p:nvSpPr>
        <p:spPr>
          <a:xfrm>
            <a:off x="722376" y="1059712"/>
            <a:ext cx="777240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Lucida Sans"/>
              <a:buNone/>
              <a:defRPr b="1" sz="48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0" name="Google Shape;110;p14"/>
          <p:cNvSpPr txBox="1"/>
          <p:nvPr>
            <p:ph idx="1" type="body"/>
          </p:nvPr>
        </p:nvSpPr>
        <p:spPr>
          <a:xfrm>
            <a:off x="3922713" y="2931712"/>
            <a:ext cx="4572000" cy="14548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SzPts val="1564"/>
              <a:buNone/>
              <a:defRPr sz="2300">
                <a:solidFill>
                  <a:schemeClr val="lt1"/>
                </a:solidFill>
              </a:defRPr>
            </a:lvl1pPr>
            <a:lvl2pPr indent="-228600" lvl="1" marL="914400" algn="l">
              <a:spcBef>
                <a:spcPts val="324"/>
              </a:spcBef>
              <a:spcAft>
                <a:spcPts val="0"/>
              </a:spcAft>
              <a:buSzPts val="1800"/>
              <a:buNone/>
              <a:defRPr sz="1800">
                <a:solidFill>
                  <a:schemeClr val="lt1"/>
                </a:solidFill>
              </a:defRPr>
            </a:lvl2pPr>
            <a:lvl3pPr indent="-228600" lvl="2" marL="1371600" algn="l">
              <a:spcBef>
                <a:spcPts val="35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lt1"/>
                </a:solidFill>
              </a:defRPr>
            </a:lvl3pPr>
            <a:lvl4pPr indent="-228600" lvl="3" marL="1828800" algn="l">
              <a:spcBef>
                <a:spcPts val="35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4pPr>
            <a:lvl5pPr indent="-228600" lvl="4" marL="2286000" algn="l">
              <a:spcBef>
                <a:spcPts val="35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5pPr>
            <a:lvl6pPr indent="-342900" lvl="5" marL="27432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7pPr>
            <a:lvl8pPr indent="-342900" lvl="7" marL="36576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8pPr>
            <a:lvl9pPr indent="-342900" lvl="8" marL="41148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111" name="Google Shape;111;p14"/>
          <p:cNvSpPr txBox="1"/>
          <p:nvPr>
            <p:ph idx="10" type="dt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2" name="Google Shape;112;p14"/>
          <p:cNvSpPr txBox="1"/>
          <p:nvPr>
            <p:ph idx="11" type="ftr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3" name="Google Shape;113;p14"/>
          <p:cNvSpPr txBox="1"/>
          <p:nvPr>
            <p:ph idx="12" type="sldNum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mk-MK"/>
              <a:t>‹#›</a:t>
            </a:fld>
            <a:endParaRPr/>
          </a:p>
        </p:txBody>
      </p:sp>
      <p:sp>
        <p:nvSpPr>
          <p:cNvPr id="114" name="Google Shape;114;p14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fmla="val 50000" name="adj"/>
            </a:avLst>
          </a:prstGeom>
          <a:gradFill>
            <a:gsLst>
              <a:gs pos="0">
                <a:srgbClr val="1488A5"/>
              </a:gs>
              <a:gs pos="72000">
                <a:srgbClr val="4DB7DA"/>
              </a:gs>
              <a:gs pos="100000">
                <a:srgbClr val="7CC2DD"/>
              </a:gs>
            </a:gsLst>
            <a:lin ang="16200000" scaled="0"/>
          </a:gradFill>
          <a:ln cap="rnd" cmpd="sng" w="9525">
            <a:solidFill>
              <a:srgbClr val="20768B"/>
            </a:solidFill>
            <a:prstDash val="solid"/>
            <a:round/>
            <a:headEnd len="sm" w="sm" type="none"/>
            <a:tailEnd len="sm" w="sm" type="none"/>
          </a:ln>
          <a:effectLst>
            <a:outerShdw blurRad="50800" dir="5400000" dist="25400">
              <a:srgbClr val="000000">
                <a:alpha val="45882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Lucida Sans"/>
              <a:ea typeface="Lucida Sans"/>
              <a:cs typeface="Lucida Sans"/>
              <a:sym typeface="Lucida Sans"/>
            </a:endParaRPr>
          </a:p>
        </p:txBody>
      </p:sp>
      <p:sp>
        <p:nvSpPr>
          <p:cNvPr id="115" name="Google Shape;115;p14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fmla="val 50000" name="adj"/>
            </a:avLst>
          </a:prstGeom>
          <a:gradFill>
            <a:gsLst>
              <a:gs pos="0">
                <a:srgbClr val="1488A5"/>
              </a:gs>
              <a:gs pos="72000">
                <a:srgbClr val="4DB7DA"/>
              </a:gs>
              <a:gs pos="100000">
                <a:srgbClr val="7CC2DD"/>
              </a:gs>
            </a:gsLst>
            <a:lin ang="16200000" scaled="0"/>
          </a:gradFill>
          <a:ln cap="rnd" cmpd="sng" w="9525">
            <a:solidFill>
              <a:srgbClr val="20768B"/>
            </a:solidFill>
            <a:prstDash val="solid"/>
            <a:round/>
            <a:headEnd len="sm" w="sm" type="none"/>
            <a:tailEnd len="sm" w="sm" type="none"/>
          </a:ln>
          <a:effectLst>
            <a:outerShdw blurRad="50800" dir="5400000" dist="25400">
              <a:srgbClr val="000000">
                <a:alpha val="45882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Lucida Sans"/>
              <a:ea typeface="Lucida Sans"/>
              <a:cs typeface="Lucida Sans"/>
              <a:sym typeface="Lucida Sans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bg>
      <p:bgPr>
        <a:gradFill>
          <a:gsLst>
            <a:gs pos="0">
              <a:srgbClr val="B1B1B1"/>
            </a:gs>
            <a:gs pos="40000">
              <a:srgbClr val="9E9E9E"/>
            </a:gs>
            <a:gs pos="100000">
              <a:schemeClr val="dk1"/>
            </a:gs>
          </a:gsLst>
          <a:path path="circle">
            <a:fillToRect b="100%" l="100%"/>
          </a:path>
          <a:tileRect r="-100%" t="-100%"/>
        </a:gradFill>
      </p:bgPr>
    </p:bg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15"/>
          <p:cNvSpPr txBox="1"/>
          <p:nvPr>
            <p:ph idx="10" type="dt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8" name="Google Shape;118;p15"/>
          <p:cNvSpPr txBox="1"/>
          <p:nvPr>
            <p:ph idx="11" type="ftr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9" name="Google Shape;119;p15"/>
          <p:cNvSpPr txBox="1"/>
          <p:nvPr>
            <p:ph idx="12" type="sldNum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mk-MK"/>
              <a:t>‹#›</a:t>
            </a:fld>
            <a:endParaRPr/>
          </a:p>
        </p:txBody>
      </p:sp>
      <p:sp>
        <p:nvSpPr>
          <p:cNvPr id="120" name="Google Shape;120;p15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Content" type="obj">
  <p:cSld name="OBJECT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3"/>
          <p:cNvSpPr txBox="1"/>
          <p:nvPr>
            <p:ph idx="1" type="body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06324" lvl="0" marL="457200" algn="l">
              <a:spcBef>
                <a:spcPts val="400"/>
              </a:spcBef>
              <a:spcAft>
                <a:spcPts val="0"/>
              </a:spcAft>
              <a:buSzPts val="1224"/>
              <a:buChar char="🞂"/>
              <a:defRPr/>
            </a:lvl1pPr>
            <a:lvl2pPr indent="-342900" lvl="1" marL="914400" algn="l">
              <a:spcBef>
                <a:spcPts val="324"/>
              </a:spcBef>
              <a:spcAft>
                <a:spcPts val="0"/>
              </a:spcAft>
              <a:buSzPts val="1800"/>
              <a:buChar char="◦"/>
              <a:defRPr/>
            </a:lvl2pPr>
            <a:lvl3pPr indent="-342900" lvl="2" marL="1371600" algn="l">
              <a:spcBef>
                <a:spcPts val="350"/>
              </a:spcBef>
              <a:spcAft>
                <a:spcPts val="0"/>
              </a:spcAft>
              <a:buSzPts val="1800"/>
              <a:buChar char="●"/>
              <a:defRPr/>
            </a:lvl3pPr>
            <a:lvl4pPr indent="-342900" lvl="3" marL="1828800" algn="l">
              <a:spcBef>
                <a:spcPts val="35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algn="l">
              <a:spcBef>
                <a:spcPts val="350"/>
              </a:spcBef>
              <a:spcAft>
                <a:spcPts val="0"/>
              </a:spcAft>
              <a:buSzPts val="1800"/>
              <a:buChar char="●"/>
              <a:defRPr/>
            </a:lvl5pPr>
            <a:lvl6pPr indent="-342900" lvl="5" marL="27432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7pPr>
            <a:lvl8pPr indent="-342900" lvl="7" marL="36576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8pPr>
            <a:lvl9pPr indent="-342900" lvl="8" marL="41148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29" name="Google Shape;29;p3"/>
          <p:cNvSpPr txBox="1"/>
          <p:nvPr>
            <p:ph idx="10" type="dt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3"/>
          <p:cNvSpPr txBox="1"/>
          <p:nvPr>
            <p:ph idx="11" type="ftr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3"/>
          <p:cNvSpPr txBox="1"/>
          <p:nvPr>
            <p:ph idx="12" type="sldNum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mk-MK"/>
              <a:t>‹#›</a:t>
            </a:fld>
            <a:endParaRPr/>
          </a:p>
        </p:txBody>
      </p:sp>
      <p:sp>
        <p:nvSpPr>
          <p:cNvPr id="32" name="Google Shape;32;p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4"/>
          <p:cNvSpPr txBox="1"/>
          <p:nvPr>
            <p:ph idx="10" type="dt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4"/>
          <p:cNvSpPr txBox="1"/>
          <p:nvPr>
            <p:ph idx="11" type="ftr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4"/>
          <p:cNvSpPr txBox="1"/>
          <p:nvPr>
            <p:ph idx="12" type="sldNum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mk-M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bg>
      <p:bgPr>
        <a:gradFill>
          <a:gsLst>
            <a:gs pos="0">
              <a:srgbClr val="B1B1B1"/>
            </a:gs>
            <a:gs pos="40000">
              <a:srgbClr val="9E9E9E"/>
            </a:gs>
            <a:gs pos="100000">
              <a:schemeClr val="dk1"/>
            </a:gs>
          </a:gsLst>
          <a:path path="circle">
            <a:fillToRect b="100%" l="100%"/>
          </a:path>
          <a:tileRect r="-100%" t="-100%"/>
        </a:gradFill>
      </p:bgPr>
    </p:bg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5"/>
          <p:cNvSpPr txBox="1"/>
          <p:nvPr>
            <p:ph type="title"/>
          </p:nvPr>
        </p:nvSpPr>
        <p:spPr>
          <a:xfrm>
            <a:off x="722376" y="1059712"/>
            <a:ext cx="777240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Lucida Sans"/>
              <a:buNone/>
              <a:defRPr b="1" sz="48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5"/>
          <p:cNvSpPr txBox="1"/>
          <p:nvPr>
            <p:ph idx="1" type="body"/>
          </p:nvPr>
        </p:nvSpPr>
        <p:spPr>
          <a:xfrm>
            <a:off x="3922713" y="2931712"/>
            <a:ext cx="4572000" cy="14548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SzPts val="1564"/>
              <a:buNone/>
              <a:defRPr sz="2300">
                <a:solidFill>
                  <a:schemeClr val="lt1"/>
                </a:solidFill>
              </a:defRPr>
            </a:lvl1pPr>
            <a:lvl2pPr indent="-228600" lvl="1" marL="914400" algn="l">
              <a:spcBef>
                <a:spcPts val="324"/>
              </a:spcBef>
              <a:spcAft>
                <a:spcPts val="0"/>
              </a:spcAft>
              <a:buSzPts val="1800"/>
              <a:buNone/>
              <a:defRPr sz="1800">
                <a:solidFill>
                  <a:schemeClr val="lt1"/>
                </a:solidFill>
              </a:defRPr>
            </a:lvl2pPr>
            <a:lvl3pPr indent="-228600" lvl="2" marL="1371600" algn="l">
              <a:spcBef>
                <a:spcPts val="35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lt1"/>
                </a:solidFill>
              </a:defRPr>
            </a:lvl3pPr>
            <a:lvl4pPr indent="-228600" lvl="3" marL="1828800" algn="l">
              <a:spcBef>
                <a:spcPts val="35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4pPr>
            <a:lvl5pPr indent="-228600" lvl="4" marL="2286000" algn="l">
              <a:spcBef>
                <a:spcPts val="35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5pPr>
            <a:lvl6pPr indent="-342900" lvl="5" marL="27432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7pPr>
            <a:lvl8pPr indent="-342900" lvl="7" marL="36576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8pPr>
            <a:lvl9pPr indent="-342900" lvl="8" marL="41148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40" name="Google Shape;40;p5"/>
          <p:cNvSpPr txBox="1"/>
          <p:nvPr>
            <p:ph idx="10" type="dt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5"/>
          <p:cNvSpPr txBox="1"/>
          <p:nvPr>
            <p:ph idx="11" type="ftr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5"/>
          <p:cNvSpPr txBox="1"/>
          <p:nvPr>
            <p:ph idx="12" type="sldNum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mk-MK"/>
              <a:t>‹#›</a:t>
            </a:fld>
            <a:endParaRPr/>
          </a:p>
        </p:txBody>
      </p:sp>
      <p:sp>
        <p:nvSpPr>
          <p:cNvPr id="43" name="Google Shape;43;p5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fmla="val 50000" name="adj"/>
            </a:avLst>
          </a:prstGeom>
          <a:gradFill>
            <a:gsLst>
              <a:gs pos="0">
                <a:srgbClr val="1488A5"/>
              </a:gs>
              <a:gs pos="72000">
                <a:srgbClr val="4DB7DA"/>
              </a:gs>
              <a:gs pos="100000">
                <a:srgbClr val="7CC2DD"/>
              </a:gs>
            </a:gsLst>
            <a:lin ang="16200000" scaled="0"/>
          </a:gradFill>
          <a:ln cap="rnd" cmpd="sng" w="9525">
            <a:solidFill>
              <a:srgbClr val="20768B"/>
            </a:solidFill>
            <a:prstDash val="solid"/>
            <a:round/>
            <a:headEnd len="sm" w="sm" type="none"/>
            <a:tailEnd len="sm" w="sm" type="none"/>
          </a:ln>
          <a:effectLst>
            <a:outerShdw blurRad="50800" dir="5400000" dist="25400">
              <a:srgbClr val="000000">
                <a:alpha val="45882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Lucida Sans"/>
              <a:ea typeface="Lucida Sans"/>
              <a:cs typeface="Lucida Sans"/>
              <a:sym typeface="Lucida Sans"/>
            </a:endParaRPr>
          </a:p>
        </p:txBody>
      </p:sp>
      <p:sp>
        <p:nvSpPr>
          <p:cNvPr id="44" name="Google Shape;44;p5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fmla="val 50000" name="adj"/>
            </a:avLst>
          </a:prstGeom>
          <a:gradFill>
            <a:gsLst>
              <a:gs pos="0">
                <a:srgbClr val="1488A5"/>
              </a:gs>
              <a:gs pos="72000">
                <a:srgbClr val="4DB7DA"/>
              </a:gs>
              <a:gs pos="100000">
                <a:srgbClr val="7CC2DD"/>
              </a:gs>
            </a:gsLst>
            <a:lin ang="16200000" scaled="0"/>
          </a:gradFill>
          <a:ln cap="rnd" cmpd="sng" w="9525">
            <a:solidFill>
              <a:srgbClr val="20768B"/>
            </a:solidFill>
            <a:prstDash val="solid"/>
            <a:round/>
            <a:headEnd len="sm" w="sm" type="none"/>
            <a:tailEnd len="sm" w="sm" type="none"/>
          </a:ln>
          <a:effectLst>
            <a:outerShdw blurRad="50800" dir="5400000" dist="25400">
              <a:srgbClr val="000000">
                <a:alpha val="45882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Lucida Sans"/>
              <a:ea typeface="Lucida Sans"/>
              <a:cs typeface="Lucida Sans"/>
              <a:sym typeface="Lucida Sans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wo Content" type="twoObj">
  <p:cSld name="TWO_OBJECTS">
    <p:bg>
      <p:bgPr>
        <a:gradFill>
          <a:gsLst>
            <a:gs pos="0">
              <a:srgbClr val="B1B1B1"/>
            </a:gs>
            <a:gs pos="40000">
              <a:srgbClr val="9E9E9E"/>
            </a:gs>
            <a:gs pos="100000">
              <a:schemeClr val="dk1"/>
            </a:gs>
          </a:gsLst>
          <a:path path="circle">
            <a:fillToRect b="100%" l="100%"/>
          </a:path>
          <a:tileRect r="-100%" t="-100%"/>
        </a:gradFill>
      </p:bgPr>
    </p:bg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6"/>
          <p:cNvSpPr txBox="1"/>
          <p:nvPr>
            <p:ph idx="1" type="body"/>
          </p:nvPr>
        </p:nvSpPr>
        <p:spPr>
          <a:xfrm>
            <a:off x="457200" y="1481328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9504" lvl="0" marL="457200" algn="l">
              <a:spcBef>
                <a:spcPts val="400"/>
              </a:spcBef>
              <a:spcAft>
                <a:spcPts val="0"/>
              </a:spcAft>
              <a:buSzPts val="1904"/>
              <a:buChar char="🞂"/>
              <a:defRPr sz="2800"/>
            </a:lvl1pPr>
            <a:lvl2pPr indent="-381000" lvl="1" marL="914400" algn="l">
              <a:spcBef>
                <a:spcPts val="324"/>
              </a:spcBef>
              <a:spcAft>
                <a:spcPts val="0"/>
              </a:spcAft>
              <a:buSzPts val="2400"/>
              <a:buChar char="◦"/>
              <a:defRPr sz="2400"/>
            </a:lvl2pPr>
            <a:lvl3pPr indent="-355600" lvl="2" marL="1371600" algn="l">
              <a:spcBef>
                <a:spcPts val="350"/>
              </a:spcBef>
              <a:spcAft>
                <a:spcPts val="0"/>
              </a:spcAft>
              <a:buSzPts val="2000"/>
              <a:buChar char="●"/>
              <a:defRPr sz="2000"/>
            </a:lvl3pPr>
            <a:lvl4pPr indent="-342900" lvl="3" marL="1828800" algn="l">
              <a:spcBef>
                <a:spcPts val="350"/>
              </a:spcBef>
              <a:spcAft>
                <a:spcPts val="0"/>
              </a:spcAft>
              <a:buSzPts val="1800"/>
              <a:buChar char="●"/>
              <a:defRPr sz="1800"/>
            </a:lvl4pPr>
            <a:lvl5pPr indent="-342900" lvl="4" marL="2286000" algn="l">
              <a:spcBef>
                <a:spcPts val="350"/>
              </a:spcBef>
              <a:spcAft>
                <a:spcPts val="0"/>
              </a:spcAft>
              <a:buSzPts val="1800"/>
              <a:buChar char="●"/>
              <a:defRPr sz="1800"/>
            </a:lvl5pPr>
            <a:lvl6pPr indent="-342900" lvl="5" marL="27432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7pPr>
            <a:lvl8pPr indent="-342900" lvl="7" marL="36576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8pPr>
            <a:lvl9pPr indent="-342900" lvl="8" marL="41148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47" name="Google Shape;47;p6"/>
          <p:cNvSpPr txBox="1"/>
          <p:nvPr>
            <p:ph idx="2" type="body"/>
          </p:nvPr>
        </p:nvSpPr>
        <p:spPr>
          <a:xfrm>
            <a:off x="4648200" y="1481328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9504" lvl="0" marL="457200" algn="l">
              <a:spcBef>
                <a:spcPts val="400"/>
              </a:spcBef>
              <a:spcAft>
                <a:spcPts val="0"/>
              </a:spcAft>
              <a:buSzPts val="1904"/>
              <a:buChar char="🞂"/>
              <a:defRPr sz="2800"/>
            </a:lvl1pPr>
            <a:lvl2pPr indent="-381000" lvl="1" marL="914400" algn="l">
              <a:spcBef>
                <a:spcPts val="324"/>
              </a:spcBef>
              <a:spcAft>
                <a:spcPts val="0"/>
              </a:spcAft>
              <a:buSzPts val="2400"/>
              <a:buChar char="◦"/>
              <a:defRPr sz="2400"/>
            </a:lvl2pPr>
            <a:lvl3pPr indent="-355600" lvl="2" marL="1371600" algn="l">
              <a:spcBef>
                <a:spcPts val="350"/>
              </a:spcBef>
              <a:spcAft>
                <a:spcPts val="0"/>
              </a:spcAft>
              <a:buSzPts val="2000"/>
              <a:buChar char="●"/>
              <a:defRPr sz="2000"/>
            </a:lvl3pPr>
            <a:lvl4pPr indent="-342900" lvl="3" marL="1828800" algn="l">
              <a:spcBef>
                <a:spcPts val="350"/>
              </a:spcBef>
              <a:spcAft>
                <a:spcPts val="0"/>
              </a:spcAft>
              <a:buSzPts val="1800"/>
              <a:buChar char="●"/>
              <a:defRPr sz="1800"/>
            </a:lvl4pPr>
            <a:lvl5pPr indent="-342900" lvl="4" marL="2286000" algn="l">
              <a:spcBef>
                <a:spcPts val="350"/>
              </a:spcBef>
              <a:spcAft>
                <a:spcPts val="0"/>
              </a:spcAft>
              <a:buSzPts val="1800"/>
              <a:buChar char="●"/>
              <a:defRPr sz="1800"/>
            </a:lvl5pPr>
            <a:lvl6pPr indent="-342900" lvl="5" marL="27432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7pPr>
            <a:lvl8pPr indent="-342900" lvl="7" marL="36576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8pPr>
            <a:lvl9pPr indent="-342900" lvl="8" marL="41148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48" name="Google Shape;48;p6"/>
          <p:cNvSpPr txBox="1"/>
          <p:nvPr>
            <p:ph idx="10" type="dt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6"/>
          <p:cNvSpPr txBox="1"/>
          <p:nvPr>
            <p:ph idx="11" type="ftr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p6"/>
          <p:cNvSpPr txBox="1"/>
          <p:nvPr>
            <p:ph idx="12" type="sldNum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mk-MK"/>
              <a:t>‹#›</a:t>
            </a:fld>
            <a:endParaRPr/>
          </a:p>
        </p:txBody>
      </p:sp>
      <p:sp>
        <p:nvSpPr>
          <p:cNvPr id="51" name="Google Shape;51;p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mparison" showMasterSp="0" type="twoTxTwoObj">
  <p:cSld name="TWO_OBJECTS_WITH_TEXT">
    <p:bg>
      <p:bgPr>
        <a:blipFill rotWithShape="1">
          <a:blip r:embed="rId2">
            <a:alphaModFix/>
          </a:blip>
          <a:tile algn="tl" flip="none" tx="0" sx="50000" ty="0" sy="50000"/>
        </a:blipFill>
      </p:bgPr>
    </p:bg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7"/>
          <p:cNvSpPr txBox="1"/>
          <p:nvPr>
            <p:ph type="title"/>
          </p:nvPr>
        </p:nvSpPr>
        <p:spPr>
          <a:xfrm>
            <a:off x="457200" y="27305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100"/>
              <a:buFont typeface="Lucida Sans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7"/>
          <p:cNvSpPr txBox="1"/>
          <p:nvPr>
            <p:ph idx="1" type="body"/>
          </p:nvPr>
        </p:nvSpPr>
        <p:spPr>
          <a:xfrm>
            <a:off x="457200" y="5410200"/>
            <a:ext cx="4040188" cy="762000"/>
          </a:xfrm>
          <a:prstGeom prst="rect">
            <a:avLst/>
          </a:prstGeom>
          <a:solidFill>
            <a:schemeClr val="accent1"/>
          </a:solidFill>
          <a:ln cap="flat" cmpd="sng" w="9650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182875" spcFirstLastPara="1" rIns="91425" wrap="square" tIns="45700">
            <a:no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SzPts val="1632"/>
              <a:buNone/>
              <a:defRPr b="0" sz="2400">
                <a:solidFill>
                  <a:schemeClr val="lt1"/>
                </a:solidFill>
              </a:defRPr>
            </a:lvl1pPr>
            <a:lvl2pPr indent="-228600" lvl="1" marL="914400" algn="l">
              <a:spcBef>
                <a:spcPts val="324"/>
              </a:spcBef>
              <a:spcAft>
                <a:spcPts val="0"/>
              </a:spcAft>
              <a:buSzPts val="2000"/>
              <a:buNone/>
              <a:defRPr b="1" sz="2000"/>
            </a:lvl2pPr>
            <a:lvl3pPr indent="-228600" lvl="2" marL="1371600" algn="l">
              <a:spcBef>
                <a:spcPts val="35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spcBef>
                <a:spcPts val="35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spcBef>
                <a:spcPts val="35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342900" lvl="5" marL="27432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7pPr>
            <a:lvl8pPr indent="-342900" lvl="7" marL="36576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8pPr>
            <a:lvl9pPr indent="-342900" lvl="8" marL="41148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55" name="Google Shape;55;p7"/>
          <p:cNvSpPr txBox="1"/>
          <p:nvPr>
            <p:ph idx="2" type="body"/>
          </p:nvPr>
        </p:nvSpPr>
        <p:spPr>
          <a:xfrm>
            <a:off x="4645026" y="5410200"/>
            <a:ext cx="4041775" cy="762000"/>
          </a:xfrm>
          <a:prstGeom prst="rect">
            <a:avLst/>
          </a:prstGeom>
          <a:solidFill>
            <a:schemeClr val="accent1"/>
          </a:solidFill>
          <a:ln cap="flat" cmpd="sng" w="9650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182875" spcFirstLastPara="1" rIns="91425" wrap="square" tIns="45700">
            <a:no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SzPts val="1632"/>
              <a:buNone/>
              <a:defRPr b="0" sz="2400">
                <a:solidFill>
                  <a:schemeClr val="lt1"/>
                </a:solidFill>
              </a:defRPr>
            </a:lvl1pPr>
            <a:lvl2pPr indent="-228600" lvl="1" marL="914400" algn="l">
              <a:spcBef>
                <a:spcPts val="324"/>
              </a:spcBef>
              <a:spcAft>
                <a:spcPts val="0"/>
              </a:spcAft>
              <a:buSzPts val="2000"/>
              <a:buNone/>
              <a:defRPr b="1" sz="2000"/>
            </a:lvl2pPr>
            <a:lvl3pPr indent="-228600" lvl="2" marL="1371600" algn="l">
              <a:spcBef>
                <a:spcPts val="35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spcBef>
                <a:spcPts val="35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spcBef>
                <a:spcPts val="35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342900" lvl="5" marL="27432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7pPr>
            <a:lvl8pPr indent="-342900" lvl="7" marL="36576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8pPr>
            <a:lvl9pPr indent="-342900" lvl="8" marL="41148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56" name="Google Shape;56;p7"/>
          <p:cNvSpPr txBox="1"/>
          <p:nvPr>
            <p:ph idx="3" type="body"/>
          </p:nvPr>
        </p:nvSpPr>
        <p:spPr>
          <a:xfrm>
            <a:off x="457200" y="1444294"/>
            <a:ext cx="4040188" cy="39417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32232" lvl="0" marL="457200" algn="l">
              <a:spcBef>
                <a:spcPts val="400"/>
              </a:spcBef>
              <a:spcAft>
                <a:spcPts val="0"/>
              </a:spcAft>
              <a:buSzPts val="1632"/>
              <a:buChar char="🞂"/>
              <a:defRPr sz="2400"/>
            </a:lvl1pPr>
            <a:lvl2pPr indent="-355600" lvl="1" marL="914400" algn="l">
              <a:spcBef>
                <a:spcPts val="324"/>
              </a:spcBef>
              <a:spcAft>
                <a:spcPts val="0"/>
              </a:spcAft>
              <a:buSzPts val="2000"/>
              <a:buChar char="◦"/>
              <a:defRPr sz="2000"/>
            </a:lvl2pPr>
            <a:lvl3pPr indent="-342900" lvl="2" marL="1371600" algn="l">
              <a:spcBef>
                <a:spcPts val="350"/>
              </a:spcBef>
              <a:spcAft>
                <a:spcPts val="0"/>
              </a:spcAft>
              <a:buSzPts val="1800"/>
              <a:buChar char="●"/>
              <a:defRPr sz="1800"/>
            </a:lvl3pPr>
            <a:lvl4pPr indent="-330200" lvl="3" marL="1828800" algn="l">
              <a:spcBef>
                <a:spcPts val="350"/>
              </a:spcBef>
              <a:spcAft>
                <a:spcPts val="0"/>
              </a:spcAft>
              <a:buSzPts val="1600"/>
              <a:buChar char="●"/>
              <a:defRPr sz="1600"/>
            </a:lvl4pPr>
            <a:lvl5pPr indent="-330200" lvl="4" marL="2286000" algn="l">
              <a:spcBef>
                <a:spcPts val="350"/>
              </a:spcBef>
              <a:spcAft>
                <a:spcPts val="0"/>
              </a:spcAft>
              <a:buSzPts val="1600"/>
              <a:buChar char="●"/>
              <a:defRPr sz="1600"/>
            </a:lvl5pPr>
            <a:lvl6pPr indent="-342900" lvl="5" marL="27432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7pPr>
            <a:lvl8pPr indent="-342900" lvl="7" marL="36576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8pPr>
            <a:lvl9pPr indent="-342900" lvl="8" marL="41148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57" name="Google Shape;57;p7"/>
          <p:cNvSpPr txBox="1"/>
          <p:nvPr>
            <p:ph idx="4" type="body"/>
          </p:nvPr>
        </p:nvSpPr>
        <p:spPr>
          <a:xfrm>
            <a:off x="4645025" y="1444294"/>
            <a:ext cx="4041775" cy="39417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32232" lvl="0" marL="457200" algn="l">
              <a:spcBef>
                <a:spcPts val="0"/>
              </a:spcBef>
              <a:spcAft>
                <a:spcPts val="0"/>
              </a:spcAft>
              <a:buSzPts val="1632"/>
              <a:buChar char="🞂"/>
              <a:defRPr sz="2400"/>
            </a:lvl1pPr>
            <a:lvl2pPr indent="-355600" lvl="1" marL="914400" algn="l">
              <a:spcBef>
                <a:spcPts val="324"/>
              </a:spcBef>
              <a:spcAft>
                <a:spcPts val="0"/>
              </a:spcAft>
              <a:buSzPts val="2000"/>
              <a:buChar char="◦"/>
              <a:defRPr sz="2000"/>
            </a:lvl2pPr>
            <a:lvl3pPr indent="-342900" lvl="2" marL="1371600" algn="l">
              <a:spcBef>
                <a:spcPts val="350"/>
              </a:spcBef>
              <a:spcAft>
                <a:spcPts val="0"/>
              </a:spcAft>
              <a:buSzPts val="1800"/>
              <a:buChar char="●"/>
              <a:defRPr sz="1800"/>
            </a:lvl3pPr>
            <a:lvl4pPr indent="-330200" lvl="3" marL="1828800" algn="l">
              <a:spcBef>
                <a:spcPts val="350"/>
              </a:spcBef>
              <a:spcAft>
                <a:spcPts val="0"/>
              </a:spcAft>
              <a:buSzPts val="1600"/>
              <a:buChar char="●"/>
              <a:defRPr sz="1600"/>
            </a:lvl4pPr>
            <a:lvl5pPr indent="-330200" lvl="4" marL="2286000" algn="l">
              <a:spcBef>
                <a:spcPts val="350"/>
              </a:spcBef>
              <a:spcAft>
                <a:spcPts val="0"/>
              </a:spcAft>
              <a:buSzPts val="1600"/>
              <a:buChar char="●"/>
              <a:defRPr sz="1600"/>
            </a:lvl5pPr>
            <a:lvl6pPr indent="-342900" lvl="5" marL="27432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7pPr>
            <a:lvl8pPr indent="-342900" lvl="7" marL="36576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8pPr>
            <a:lvl9pPr indent="-342900" lvl="8" marL="41148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58" name="Google Shape;58;p7"/>
          <p:cNvSpPr txBox="1"/>
          <p:nvPr>
            <p:ph idx="10" type="dt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7"/>
          <p:cNvSpPr txBox="1"/>
          <p:nvPr>
            <p:ph idx="11" type="ftr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7"/>
          <p:cNvSpPr txBox="1"/>
          <p:nvPr>
            <p:ph idx="12" type="sldNum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mk-M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bg>
      <p:bgPr>
        <a:gradFill>
          <a:gsLst>
            <a:gs pos="0">
              <a:srgbClr val="B1B1B1"/>
            </a:gs>
            <a:gs pos="40000">
              <a:srgbClr val="9E9E9E"/>
            </a:gs>
            <a:gs pos="100000">
              <a:schemeClr val="dk1"/>
            </a:gs>
          </a:gsLst>
          <a:path path="circle">
            <a:fillToRect b="100%" l="100%"/>
          </a:path>
          <a:tileRect r="-100%" t="-100%"/>
        </a:gradFill>
      </p:bgPr>
    </p:bg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8"/>
          <p:cNvSpPr txBox="1"/>
          <p:nvPr>
            <p:ph idx="10" type="dt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8"/>
          <p:cNvSpPr txBox="1"/>
          <p:nvPr>
            <p:ph idx="11" type="ftr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8"/>
          <p:cNvSpPr txBox="1"/>
          <p:nvPr>
            <p:ph idx="12" type="sldNum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mk-MK"/>
              <a:t>‹#›</a:t>
            </a:fld>
            <a:endParaRPr/>
          </a:p>
        </p:txBody>
      </p:sp>
      <p:sp>
        <p:nvSpPr>
          <p:cNvPr id="65" name="Google Shape;65;p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ntent with Caption" showMasterSp="0" type="objTx">
  <p:cSld name="OBJECT_WITH_CAPTION_TEXT">
    <p:bg>
      <p:bgPr>
        <a:blipFill rotWithShape="1">
          <a:blip r:embed="rId2">
            <a:alphaModFix/>
          </a:blip>
          <a:tile algn="tl" flip="none" tx="0" sx="50000" ty="0" sy="50000"/>
        </a:blipFill>
      </p:bgPr>
    </p:bg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9"/>
          <p:cNvSpPr txBox="1"/>
          <p:nvPr>
            <p:ph type="title"/>
          </p:nvPr>
        </p:nvSpPr>
        <p:spPr>
          <a:xfrm>
            <a:off x="914400" y="4876800"/>
            <a:ext cx="7481776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500"/>
              <a:buFont typeface="Lucida Sans"/>
              <a:buNone/>
              <a:defRPr b="0" sz="2500"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9"/>
          <p:cNvSpPr txBox="1"/>
          <p:nvPr>
            <p:ph idx="1" type="body"/>
          </p:nvPr>
        </p:nvSpPr>
        <p:spPr>
          <a:xfrm>
            <a:off x="4419600" y="5355102"/>
            <a:ext cx="3974592" cy="91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r">
              <a:spcBef>
                <a:spcPts val="400"/>
              </a:spcBef>
              <a:spcAft>
                <a:spcPts val="0"/>
              </a:spcAft>
              <a:buSzPts val="1088"/>
              <a:buNone/>
              <a:defRPr sz="1600"/>
            </a:lvl1pPr>
            <a:lvl2pPr indent="-228600" lvl="1" marL="914400" algn="l">
              <a:spcBef>
                <a:spcPts val="324"/>
              </a:spcBef>
              <a:spcAft>
                <a:spcPts val="0"/>
              </a:spcAft>
              <a:buSzPts val="1200"/>
              <a:buNone/>
              <a:defRPr sz="1200"/>
            </a:lvl2pPr>
            <a:lvl3pPr indent="-228600" lvl="2" marL="1371600" algn="l">
              <a:spcBef>
                <a:spcPts val="350"/>
              </a:spcBef>
              <a:spcAft>
                <a:spcPts val="0"/>
              </a:spcAft>
              <a:buSzPts val="1000"/>
              <a:buNone/>
              <a:defRPr sz="1000"/>
            </a:lvl3pPr>
            <a:lvl4pPr indent="-228600" lvl="3" marL="1828800" algn="l">
              <a:spcBef>
                <a:spcPts val="350"/>
              </a:spcBef>
              <a:spcAft>
                <a:spcPts val="0"/>
              </a:spcAft>
              <a:buSzPts val="900"/>
              <a:buNone/>
              <a:defRPr sz="900"/>
            </a:lvl4pPr>
            <a:lvl5pPr indent="-228600" lvl="4" marL="2286000" algn="l">
              <a:spcBef>
                <a:spcPts val="350"/>
              </a:spcBef>
              <a:spcAft>
                <a:spcPts val="0"/>
              </a:spcAft>
              <a:buSzPts val="900"/>
              <a:buNone/>
              <a:defRPr sz="900"/>
            </a:lvl5pPr>
            <a:lvl6pPr indent="-342900" lvl="5" marL="27432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7pPr>
            <a:lvl8pPr indent="-342900" lvl="7" marL="36576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8pPr>
            <a:lvl9pPr indent="-342900" lvl="8" marL="41148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69" name="Google Shape;69;p9"/>
          <p:cNvSpPr txBox="1"/>
          <p:nvPr>
            <p:ph idx="2" type="body"/>
          </p:nvPr>
        </p:nvSpPr>
        <p:spPr>
          <a:xfrm>
            <a:off x="914400" y="274320"/>
            <a:ext cx="7479792" cy="45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66776" lvl="0" marL="457200" algn="l">
              <a:spcBef>
                <a:spcPts val="400"/>
              </a:spcBef>
              <a:spcAft>
                <a:spcPts val="0"/>
              </a:spcAft>
              <a:buSzPts val="2176"/>
              <a:buChar char="🞂"/>
              <a:defRPr sz="3200"/>
            </a:lvl1pPr>
            <a:lvl2pPr indent="-406400" lvl="1" marL="914400" algn="l">
              <a:spcBef>
                <a:spcPts val="324"/>
              </a:spcBef>
              <a:spcAft>
                <a:spcPts val="0"/>
              </a:spcAft>
              <a:buSzPts val="2800"/>
              <a:buChar char="◦"/>
              <a:defRPr sz="2800"/>
            </a:lvl2pPr>
            <a:lvl3pPr indent="-381000" lvl="2" marL="1371600" algn="l">
              <a:spcBef>
                <a:spcPts val="350"/>
              </a:spcBef>
              <a:spcAft>
                <a:spcPts val="0"/>
              </a:spcAft>
              <a:buSzPts val="2400"/>
              <a:buChar char="●"/>
              <a:defRPr sz="2400"/>
            </a:lvl3pPr>
            <a:lvl4pPr indent="-355600" lvl="3" marL="1828800" algn="l">
              <a:spcBef>
                <a:spcPts val="350"/>
              </a:spcBef>
              <a:spcAft>
                <a:spcPts val="0"/>
              </a:spcAft>
              <a:buSzPts val="2000"/>
              <a:buChar char="●"/>
              <a:defRPr sz="2000"/>
            </a:lvl4pPr>
            <a:lvl5pPr indent="-355600" lvl="4" marL="2286000" algn="l">
              <a:spcBef>
                <a:spcPts val="350"/>
              </a:spcBef>
              <a:spcAft>
                <a:spcPts val="0"/>
              </a:spcAft>
              <a:buSzPts val="2000"/>
              <a:buChar char="●"/>
              <a:defRPr sz="2000"/>
            </a:lvl5pPr>
            <a:lvl6pPr indent="-342900" lvl="5" marL="27432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7pPr>
            <a:lvl8pPr indent="-342900" lvl="7" marL="36576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8pPr>
            <a:lvl9pPr indent="-342900" lvl="8" marL="41148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70" name="Google Shape;70;p9"/>
          <p:cNvSpPr txBox="1"/>
          <p:nvPr>
            <p:ph idx="10" type="dt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9"/>
          <p:cNvSpPr txBox="1"/>
          <p:nvPr>
            <p:ph idx="11" type="ftr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9"/>
          <p:cNvSpPr txBox="1"/>
          <p:nvPr>
            <p:ph idx="12" type="sldNum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mk-M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Picture with Caption" showMasterSp="0" type="picTx">
  <p:cSld name="PICTURE_WITH_CAPTION_TEXT">
    <p:bg>
      <p:bgPr>
        <a:gradFill>
          <a:gsLst>
            <a:gs pos="0">
              <a:srgbClr val="B1B1B1"/>
            </a:gs>
            <a:gs pos="40000">
              <a:srgbClr val="9E9E9E"/>
            </a:gs>
            <a:gs pos="100000">
              <a:schemeClr val="dk1"/>
            </a:gs>
          </a:gsLst>
          <a:path path="circle">
            <a:fillToRect b="100%" l="100%"/>
          </a:path>
          <a:tileRect r="-100%" t="-100%"/>
        </a:gradFill>
      </p:bgPr>
    </p:bg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0"/>
          <p:cNvSpPr txBox="1"/>
          <p:nvPr>
            <p:ph idx="1" type="body"/>
          </p:nvPr>
        </p:nvSpPr>
        <p:spPr>
          <a:xfrm>
            <a:off x="1141232" y="5443402"/>
            <a:ext cx="7162800" cy="6482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0">
            <a:noAutofit/>
          </a:bodyPr>
          <a:lstStyle>
            <a:lvl1pPr indent="-228600" lvl="0" marL="457200" marR="18288" algn="r">
              <a:spcBef>
                <a:spcPts val="400"/>
              </a:spcBef>
              <a:spcAft>
                <a:spcPts val="0"/>
              </a:spcAft>
              <a:buSzPts val="952"/>
              <a:buNone/>
              <a:defRPr sz="1400"/>
            </a:lvl1pPr>
            <a:lvl2pPr indent="-304800" lvl="1" marL="914400" algn="l">
              <a:spcBef>
                <a:spcPts val="324"/>
              </a:spcBef>
              <a:spcAft>
                <a:spcPts val="0"/>
              </a:spcAft>
              <a:buSzPts val="1200"/>
              <a:buChar char="◦"/>
              <a:defRPr sz="1200"/>
            </a:lvl2pPr>
            <a:lvl3pPr indent="-292100" lvl="2" marL="1371600" algn="l">
              <a:spcBef>
                <a:spcPts val="350"/>
              </a:spcBef>
              <a:spcAft>
                <a:spcPts val="0"/>
              </a:spcAft>
              <a:buSzPts val="1000"/>
              <a:buChar char="●"/>
              <a:defRPr sz="1000"/>
            </a:lvl3pPr>
            <a:lvl4pPr indent="-285750" lvl="3" marL="1828800" algn="l">
              <a:spcBef>
                <a:spcPts val="350"/>
              </a:spcBef>
              <a:spcAft>
                <a:spcPts val="0"/>
              </a:spcAft>
              <a:buSzPts val="900"/>
              <a:buChar char="●"/>
              <a:defRPr sz="900"/>
            </a:lvl4pPr>
            <a:lvl5pPr indent="-285750" lvl="4" marL="2286000" algn="l">
              <a:spcBef>
                <a:spcPts val="350"/>
              </a:spcBef>
              <a:spcAft>
                <a:spcPts val="0"/>
              </a:spcAft>
              <a:buSzPts val="900"/>
              <a:buChar char="●"/>
              <a:defRPr sz="900"/>
            </a:lvl5pPr>
            <a:lvl6pPr indent="-342900" lvl="5" marL="27432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7pPr>
            <a:lvl8pPr indent="-342900" lvl="7" marL="36576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8pPr>
            <a:lvl9pPr indent="-342900" lvl="8" marL="41148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75" name="Google Shape;75;p10"/>
          <p:cNvSpPr/>
          <p:nvPr>
            <p:ph idx="2" type="pic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dk2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176"/>
              <a:buFont typeface="Noto Sans Symbols"/>
              <a:buNone/>
              <a:defRPr b="0" i="0" sz="3200" u="none" cap="none" strike="noStrike">
                <a:solidFill>
                  <a:schemeClr val="lt1"/>
                </a:solidFill>
                <a:latin typeface="Lucida Sans"/>
                <a:ea typeface="Lucida Sans"/>
                <a:cs typeface="Lucida Sans"/>
                <a:sym typeface="Lucida Sans"/>
              </a:defRPr>
            </a:lvl1pPr>
            <a:lvl2pPr lvl="1" marR="0" rtl="0" algn="l">
              <a:spcBef>
                <a:spcPts val="324"/>
              </a:spcBef>
              <a:spcAft>
                <a:spcPts val="0"/>
              </a:spcAft>
              <a:buClr>
                <a:schemeClr val="accent1"/>
              </a:buClr>
              <a:buSzPts val="2300"/>
              <a:buFont typeface="Verdana"/>
              <a:buChar char="◦"/>
              <a:defRPr b="0" i="0" sz="2300" u="none" cap="none" strike="noStrike">
                <a:solidFill>
                  <a:schemeClr val="lt1"/>
                </a:solidFill>
                <a:latin typeface="Lucida Sans"/>
                <a:ea typeface="Lucida Sans"/>
                <a:cs typeface="Lucida Sans"/>
                <a:sym typeface="Lucida Sans"/>
              </a:defRPr>
            </a:lvl2pPr>
            <a:lvl3pPr lvl="2" marR="0" rtl="0" algn="l"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SzPts val="2100"/>
              <a:buFont typeface="Noto Sans Symbols"/>
              <a:buChar char="●"/>
              <a:defRPr b="0" i="0" sz="2100" u="none" cap="none" strike="noStrike">
                <a:solidFill>
                  <a:schemeClr val="lt1"/>
                </a:solidFill>
                <a:latin typeface="Lucida Sans"/>
                <a:ea typeface="Lucida Sans"/>
                <a:cs typeface="Lucida Sans"/>
                <a:sym typeface="Lucida Sans"/>
              </a:defRPr>
            </a:lvl3pPr>
            <a:lvl4pPr lvl="3" marR="0" rtl="0" algn="l"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SzPts val="1900"/>
              <a:buFont typeface="Noto Sans Symbols"/>
              <a:buChar char="●"/>
              <a:defRPr b="0" i="0" sz="1900" u="none" cap="none" strike="noStrike">
                <a:solidFill>
                  <a:schemeClr val="lt1"/>
                </a:solidFill>
                <a:latin typeface="Lucida Sans"/>
                <a:ea typeface="Lucida Sans"/>
                <a:cs typeface="Lucida Sans"/>
                <a:sym typeface="Lucida Sans"/>
              </a:defRPr>
            </a:lvl4pPr>
            <a:lvl5pPr lvl="4" marR="0" rtl="0" algn="l"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Noto Sans Symbols"/>
              <a:buChar char="●"/>
              <a:defRPr b="0" i="0" sz="1800" u="none" cap="none" strike="noStrike">
                <a:solidFill>
                  <a:schemeClr val="lt1"/>
                </a:solidFill>
                <a:latin typeface="Lucida Sans"/>
                <a:ea typeface="Lucida Sans"/>
                <a:cs typeface="Lucida Sans"/>
                <a:sym typeface="Lucida Sans"/>
              </a:defRPr>
            </a:lvl5pPr>
            <a:lvl6pPr lvl="5" marR="0" rtl="0" algn="l"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Noto Sans Symbols"/>
              <a:buChar char="■"/>
              <a:defRPr b="0" i="0" sz="1800" u="none" cap="none" strike="noStrike">
                <a:solidFill>
                  <a:schemeClr val="lt1"/>
                </a:solidFill>
                <a:latin typeface="Lucida Sans"/>
                <a:ea typeface="Lucida Sans"/>
                <a:cs typeface="Lucida Sans"/>
                <a:sym typeface="Lucida Sans"/>
              </a:defRPr>
            </a:lvl6pPr>
            <a:lvl7pPr lvl="6" marR="0" rtl="0" algn="l"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Noto Sans Symbols"/>
              <a:buChar char="■"/>
              <a:defRPr b="0" i="0" sz="1600" u="none" cap="none" strike="noStrike">
                <a:solidFill>
                  <a:schemeClr val="lt1"/>
                </a:solidFill>
                <a:latin typeface="Lucida Sans"/>
                <a:ea typeface="Lucida Sans"/>
                <a:cs typeface="Lucida Sans"/>
                <a:sym typeface="Lucida Sans"/>
              </a:defRPr>
            </a:lvl7pPr>
            <a:lvl8pPr lvl="7" marR="0" rtl="0" algn="l"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Noto Sans Symbols"/>
              <a:buChar char="■"/>
              <a:defRPr b="0" i="0" sz="1600" u="none" cap="none" strike="noStrike">
                <a:solidFill>
                  <a:schemeClr val="lt1"/>
                </a:solidFill>
                <a:latin typeface="Lucida Sans"/>
                <a:ea typeface="Lucida Sans"/>
                <a:cs typeface="Lucida Sans"/>
                <a:sym typeface="Lucida Sans"/>
              </a:defRPr>
            </a:lvl8pPr>
            <a:lvl9pPr lvl="8" marR="0" rtl="0" algn="l"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Noto Sans Symbols"/>
              <a:buChar char="■"/>
              <a:defRPr b="0" i="0" sz="1600" u="none" cap="none" strike="noStrike">
                <a:solidFill>
                  <a:schemeClr val="lt1"/>
                </a:solidFill>
                <a:latin typeface="Lucida Sans"/>
                <a:ea typeface="Lucida Sans"/>
                <a:cs typeface="Lucida Sans"/>
                <a:sym typeface="Lucida Sans"/>
              </a:defRPr>
            </a:lvl9pPr>
          </a:lstStyle>
          <a:p/>
        </p:txBody>
      </p:sp>
      <p:sp>
        <p:nvSpPr>
          <p:cNvPr id="76" name="Google Shape;76;p10"/>
          <p:cNvSpPr txBox="1"/>
          <p:nvPr>
            <p:ph idx="10" type="dt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0"/>
          <p:cNvSpPr txBox="1"/>
          <p:nvPr>
            <p:ph idx="11" type="ftr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0"/>
          <p:cNvSpPr txBox="1"/>
          <p:nvPr>
            <p:ph idx="12" type="sldNum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 b="0" sz="1000">
                <a:solidFill>
                  <a:schemeClr val="lt1"/>
                </a:solidFill>
                <a:latin typeface="Lucida Sans"/>
                <a:ea typeface="Lucida Sans"/>
                <a:cs typeface="Lucida Sans"/>
                <a:sym typeface="Lucida Sans"/>
              </a:defRPr>
            </a:lvl1pPr>
            <a:lvl2pPr indent="0" lvl="1" marL="0" algn="r">
              <a:spcBef>
                <a:spcPts val="0"/>
              </a:spcBef>
              <a:buNone/>
              <a:defRPr b="0" sz="1000">
                <a:solidFill>
                  <a:schemeClr val="lt1"/>
                </a:solidFill>
                <a:latin typeface="Lucida Sans"/>
                <a:ea typeface="Lucida Sans"/>
                <a:cs typeface="Lucida Sans"/>
                <a:sym typeface="Lucida Sans"/>
              </a:defRPr>
            </a:lvl2pPr>
            <a:lvl3pPr indent="0" lvl="2" marL="0" algn="r">
              <a:spcBef>
                <a:spcPts val="0"/>
              </a:spcBef>
              <a:buNone/>
              <a:defRPr b="0" sz="1000">
                <a:solidFill>
                  <a:schemeClr val="lt1"/>
                </a:solidFill>
                <a:latin typeface="Lucida Sans"/>
                <a:ea typeface="Lucida Sans"/>
                <a:cs typeface="Lucida Sans"/>
                <a:sym typeface="Lucida Sans"/>
              </a:defRPr>
            </a:lvl3pPr>
            <a:lvl4pPr indent="0" lvl="3" marL="0" algn="r">
              <a:spcBef>
                <a:spcPts val="0"/>
              </a:spcBef>
              <a:buNone/>
              <a:defRPr b="0" sz="1000">
                <a:solidFill>
                  <a:schemeClr val="lt1"/>
                </a:solidFill>
                <a:latin typeface="Lucida Sans"/>
                <a:ea typeface="Lucida Sans"/>
                <a:cs typeface="Lucida Sans"/>
                <a:sym typeface="Lucida Sans"/>
              </a:defRPr>
            </a:lvl4pPr>
            <a:lvl5pPr indent="0" lvl="4" marL="0" algn="r">
              <a:spcBef>
                <a:spcPts val="0"/>
              </a:spcBef>
              <a:buNone/>
              <a:defRPr b="0" sz="1000">
                <a:solidFill>
                  <a:schemeClr val="lt1"/>
                </a:solidFill>
                <a:latin typeface="Lucida Sans"/>
                <a:ea typeface="Lucida Sans"/>
                <a:cs typeface="Lucida Sans"/>
                <a:sym typeface="Lucida Sans"/>
              </a:defRPr>
            </a:lvl5pPr>
            <a:lvl6pPr indent="0" lvl="5" marL="0" algn="r">
              <a:spcBef>
                <a:spcPts val="0"/>
              </a:spcBef>
              <a:buNone/>
              <a:defRPr b="0" sz="1000">
                <a:solidFill>
                  <a:schemeClr val="lt1"/>
                </a:solidFill>
                <a:latin typeface="Lucida Sans"/>
                <a:ea typeface="Lucida Sans"/>
                <a:cs typeface="Lucida Sans"/>
                <a:sym typeface="Lucida Sans"/>
              </a:defRPr>
            </a:lvl6pPr>
            <a:lvl7pPr indent="0" lvl="6" marL="0" algn="r">
              <a:spcBef>
                <a:spcPts val="0"/>
              </a:spcBef>
              <a:buNone/>
              <a:defRPr b="0" sz="1000">
                <a:solidFill>
                  <a:schemeClr val="lt1"/>
                </a:solidFill>
                <a:latin typeface="Lucida Sans"/>
                <a:ea typeface="Lucida Sans"/>
                <a:cs typeface="Lucida Sans"/>
                <a:sym typeface="Lucida Sans"/>
              </a:defRPr>
            </a:lvl7pPr>
            <a:lvl8pPr indent="0" lvl="7" marL="0" algn="r">
              <a:spcBef>
                <a:spcPts val="0"/>
              </a:spcBef>
              <a:buNone/>
              <a:defRPr b="0" sz="1000">
                <a:solidFill>
                  <a:schemeClr val="lt1"/>
                </a:solidFill>
                <a:latin typeface="Lucida Sans"/>
                <a:ea typeface="Lucida Sans"/>
                <a:cs typeface="Lucida Sans"/>
                <a:sym typeface="Lucida Sans"/>
              </a:defRPr>
            </a:lvl8pPr>
            <a:lvl9pPr indent="0" lvl="8" marL="0" algn="r">
              <a:spcBef>
                <a:spcPts val="0"/>
              </a:spcBef>
              <a:buNone/>
              <a:defRPr b="0" sz="1000">
                <a:solidFill>
                  <a:schemeClr val="lt1"/>
                </a:solidFill>
                <a:latin typeface="Lucida Sans"/>
                <a:ea typeface="Lucida Sans"/>
                <a:cs typeface="Lucida Sans"/>
                <a:sym typeface="Lucida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mk-MK"/>
              <a:t>‹#›</a:t>
            </a:fld>
            <a:endParaRPr/>
          </a:p>
        </p:txBody>
      </p:sp>
      <p:sp>
        <p:nvSpPr>
          <p:cNvPr id="79" name="Google Shape;79;p10"/>
          <p:cNvSpPr txBox="1"/>
          <p:nvPr>
            <p:ph type="title"/>
          </p:nvPr>
        </p:nvSpPr>
        <p:spPr>
          <a:xfrm>
            <a:off x="228600" y="4865122"/>
            <a:ext cx="8075432" cy="5626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Font typeface="Lucida Sans"/>
              <a:buNone/>
              <a:defRPr b="0" sz="3000"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0"/>
          <p:cNvSpPr/>
          <p:nvPr/>
        </p:nvSpPr>
        <p:spPr>
          <a:xfrm>
            <a:off x="499273" y="5944936"/>
            <a:ext cx="4940624" cy="921076"/>
          </a:xfrm>
          <a:custGeom>
            <a:rect b="b" l="l" r="r" t="t"/>
            <a:pathLst>
              <a:path extrusionOk="0" h="337" w="7485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rgbClr val="9CCADC">
              <a:alpha val="40000"/>
            </a:srgbClr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Lucida Sans"/>
              <a:ea typeface="Lucida Sans"/>
              <a:cs typeface="Lucida Sans"/>
              <a:sym typeface="Lucida Sans"/>
            </a:endParaRPr>
          </a:p>
        </p:txBody>
      </p:sp>
      <p:sp>
        <p:nvSpPr>
          <p:cNvPr id="81" name="Google Shape;81;p10"/>
          <p:cNvSpPr/>
          <p:nvPr/>
        </p:nvSpPr>
        <p:spPr>
          <a:xfrm>
            <a:off x="485717" y="5939011"/>
            <a:ext cx="3690451" cy="933450"/>
          </a:xfrm>
          <a:custGeom>
            <a:rect b="b" l="l" r="r" t="t"/>
            <a:pathLst>
              <a:path extrusionOk="0" h="588" w="5591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Lucida Sans"/>
              <a:ea typeface="Lucida Sans"/>
              <a:cs typeface="Lucida Sans"/>
              <a:sym typeface="Lucida Sans"/>
            </a:endParaRPr>
          </a:p>
        </p:txBody>
      </p:sp>
      <p:sp>
        <p:nvSpPr>
          <p:cNvPr id="82" name="Google Shape;82;p10"/>
          <p:cNvSpPr/>
          <p:nvPr/>
        </p:nvSpPr>
        <p:spPr>
          <a:xfrm>
            <a:off x="-6042" y="5791253"/>
            <a:ext cx="3402314" cy="1080868"/>
          </a:xfrm>
          <a:prstGeom prst="rtTriangle">
            <a:avLst/>
          </a:prstGeom>
          <a:blipFill rotWithShape="1">
            <a:blip r:embed="rId2">
              <a:alphaModFix amt="50000"/>
            </a:blip>
            <a:tile algn="t" flip="none" tx="0" sx="50000" ty="0" sy="50000"/>
          </a:blip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Lucida Sans"/>
              <a:ea typeface="Lucida Sans"/>
              <a:cs typeface="Lucida Sans"/>
              <a:sym typeface="Lucida Sans"/>
            </a:endParaRPr>
          </a:p>
        </p:txBody>
      </p:sp>
      <p:cxnSp>
        <p:nvCxnSpPr>
          <p:cNvPr id="83" name="Google Shape;83;p10"/>
          <p:cNvCxnSpPr/>
          <p:nvPr/>
        </p:nvCxnSpPr>
        <p:spPr>
          <a:xfrm>
            <a:off x="-9237" y="5787738"/>
            <a:ext cx="3405509" cy="1084383"/>
          </a:xfrm>
          <a:prstGeom prst="straightConnector1">
            <a:avLst/>
          </a:prstGeom>
          <a:noFill/>
          <a:ln cap="flat" cmpd="sng" w="12050">
            <a:solidFill>
              <a:srgbClr val="93C5D8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84" name="Google Shape;84;p10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fmla="val 50000" name="adj"/>
            </a:avLst>
          </a:prstGeom>
          <a:gradFill>
            <a:gsLst>
              <a:gs pos="0">
                <a:srgbClr val="1488A5"/>
              </a:gs>
              <a:gs pos="72000">
                <a:srgbClr val="4DB7DA"/>
              </a:gs>
              <a:gs pos="100000">
                <a:srgbClr val="7CC2DD"/>
              </a:gs>
            </a:gsLst>
            <a:lin ang="16200000" scaled="0"/>
          </a:gradFill>
          <a:ln cap="rnd" cmpd="sng" w="9525">
            <a:solidFill>
              <a:srgbClr val="20768B"/>
            </a:solidFill>
            <a:prstDash val="solid"/>
            <a:round/>
            <a:headEnd len="sm" w="sm" type="none"/>
            <a:tailEnd len="sm" w="sm" type="none"/>
          </a:ln>
          <a:effectLst>
            <a:outerShdw blurRad="50800" dir="5400000" dist="25400">
              <a:srgbClr val="000000">
                <a:alpha val="45882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Lucida Sans"/>
              <a:ea typeface="Lucida Sans"/>
              <a:cs typeface="Lucida Sans"/>
              <a:sym typeface="Lucida Sans"/>
            </a:endParaRPr>
          </a:p>
        </p:txBody>
      </p:sp>
      <p:sp>
        <p:nvSpPr>
          <p:cNvPr id="85" name="Google Shape;85;p10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fmla="val 50000" name="adj"/>
            </a:avLst>
          </a:prstGeom>
          <a:gradFill>
            <a:gsLst>
              <a:gs pos="0">
                <a:srgbClr val="1488A5"/>
              </a:gs>
              <a:gs pos="72000">
                <a:srgbClr val="4DB7DA"/>
              </a:gs>
              <a:gs pos="100000">
                <a:srgbClr val="7CC2DD"/>
              </a:gs>
            </a:gsLst>
            <a:lin ang="16200000" scaled="0"/>
          </a:gradFill>
          <a:ln cap="rnd" cmpd="sng" w="9525">
            <a:solidFill>
              <a:srgbClr val="20768B"/>
            </a:solidFill>
            <a:prstDash val="solid"/>
            <a:round/>
            <a:headEnd len="sm" w="sm" type="none"/>
            <a:tailEnd len="sm" w="sm" type="none"/>
          </a:ln>
          <a:effectLst>
            <a:outerShdw blurRad="50800" dir="5400000" dist="25400">
              <a:srgbClr val="000000">
                <a:alpha val="45882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Lucida Sans"/>
              <a:ea typeface="Lucida Sans"/>
              <a:cs typeface="Lucida Sans"/>
              <a:sym typeface="Lucida San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2.jp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image" Target="../media/image2.jpg"/><Relationship Id="rId2" Type="http://schemas.openxmlformats.org/officeDocument/2006/relationships/slideLayout" Target="../slideLayouts/slideLayout12.xml"/><Relationship Id="rId3" Type="http://schemas.openxmlformats.org/officeDocument/2006/relationships/slideLayout" Target="../slideLayouts/slideLayout13.xml"/><Relationship Id="rId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/>
          <p:nvPr/>
        </p:nvSpPr>
        <p:spPr>
          <a:xfrm>
            <a:off x="499273" y="5944936"/>
            <a:ext cx="4940624" cy="921076"/>
          </a:xfrm>
          <a:custGeom>
            <a:rect b="b" l="l" r="r" t="t"/>
            <a:pathLst>
              <a:path extrusionOk="0" h="337" w="7485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rgbClr val="9CCADC">
              <a:alpha val="40000"/>
            </a:srgbClr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Lucida Sans"/>
              <a:ea typeface="Lucida Sans"/>
              <a:cs typeface="Lucida Sans"/>
              <a:sym typeface="Lucida Sans"/>
            </a:endParaRPr>
          </a:p>
        </p:txBody>
      </p:sp>
      <p:sp>
        <p:nvSpPr>
          <p:cNvPr id="7" name="Google Shape;7;p1"/>
          <p:cNvSpPr/>
          <p:nvPr/>
        </p:nvSpPr>
        <p:spPr>
          <a:xfrm>
            <a:off x="485717" y="5939011"/>
            <a:ext cx="3690451" cy="933450"/>
          </a:xfrm>
          <a:custGeom>
            <a:rect b="b" l="l" r="r" t="t"/>
            <a:pathLst>
              <a:path extrusionOk="0" h="588" w="5591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Lucida Sans"/>
              <a:ea typeface="Lucida Sans"/>
              <a:cs typeface="Lucida Sans"/>
              <a:sym typeface="Lucida Sans"/>
            </a:endParaRPr>
          </a:p>
        </p:txBody>
      </p:sp>
      <p:sp>
        <p:nvSpPr>
          <p:cNvPr id="8" name="Google Shape;8;p1"/>
          <p:cNvSpPr/>
          <p:nvPr/>
        </p:nvSpPr>
        <p:spPr>
          <a:xfrm>
            <a:off x="-6042" y="5791253"/>
            <a:ext cx="3402314" cy="1080868"/>
          </a:xfrm>
          <a:prstGeom prst="rtTriangle">
            <a:avLst/>
          </a:prstGeom>
          <a:blipFill rotWithShape="1">
            <a:blip r:embed="rId1">
              <a:alphaModFix amt="50000"/>
            </a:blip>
            <a:tile algn="t" flip="none" tx="0" sx="50000" ty="0" sy="50000"/>
          </a:blip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Lucida Sans"/>
              <a:ea typeface="Lucida Sans"/>
              <a:cs typeface="Lucida Sans"/>
              <a:sym typeface="Lucida Sans"/>
            </a:endParaRPr>
          </a:p>
        </p:txBody>
      </p:sp>
      <p:cxnSp>
        <p:nvCxnSpPr>
          <p:cNvPr id="9" name="Google Shape;9;p1"/>
          <p:cNvCxnSpPr/>
          <p:nvPr/>
        </p:nvCxnSpPr>
        <p:spPr>
          <a:xfrm>
            <a:off x="-9237" y="5787738"/>
            <a:ext cx="3405509" cy="1084383"/>
          </a:xfrm>
          <a:prstGeom prst="straightConnector1">
            <a:avLst/>
          </a:prstGeom>
          <a:noFill/>
          <a:ln cap="flat" cmpd="sng" w="12050">
            <a:solidFill>
              <a:srgbClr val="93C5D8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0" name="Google Shape;10;p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100"/>
              <a:buFont typeface="Lucida Sans"/>
              <a:buNone/>
              <a:defRPr b="1" i="0" sz="4100" u="none" cap="none" strike="noStrike">
                <a:solidFill>
                  <a:schemeClr val="dk2"/>
                </a:solidFill>
                <a:latin typeface="Lucida Sans"/>
                <a:ea typeface="Lucida Sans"/>
                <a:cs typeface="Lucida Sans"/>
                <a:sym typeface="Lucida San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1"/>
          <p:cNvSpPr txBox="1"/>
          <p:nvPr>
            <p:ph idx="1" type="body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5186" lvl="0" marL="4572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836"/>
              <a:buFont typeface="Noto Sans Symbols"/>
              <a:buChar char="🞂"/>
              <a:defRPr b="0" i="0" sz="2700" u="none" cap="none" strike="noStrik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1pPr>
            <a:lvl2pPr indent="-374650" lvl="1" marL="914400" marR="0" rtl="0" algn="l">
              <a:spcBef>
                <a:spcPts val="324"/>
              </a:spcBef>
              <a:spcAft>
                <a:spcPts val="0"/>
              </a:spcAft>
              <a:buClr>
                <a:schemeClr val="accent1"/>
              </a:buClr>
              <a:buSzPts val="2300"/>
              <a:buFont typeface="Verdana"/>
              <a:buChar char="◦"/>
              <a:defRPr b="0" i="0" sz="2300" u="none" cap="none" strike="noStrik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2pPr>
            <a:lvl3pPr indent="-361950" lvl="2" marL="1371600" marR="0" rtl="0" algn="l"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SzPts val="2100"/>
              <a:buFont typeface="Noto Sans Symbols"/>
              <a:buChar char="●"/>
              <a:defRPr b="0" i="0" sz="2100" u="none" cap="none" strike="noStrik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3pPr>
            <a:lvl4pPr indent="-349250" lvl="3" marL="1828800" marR="0" rtl="0" algn="l"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SzPts val="1900"/>
              <a:buFont typeface="Noto Sans Symbols"/>
              <a:buChar char="●"/>
              <a:defRPr b="0" i="0" sz="1900" u="none" cap="none" strike="noStrik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4pPr>
            <a:lvl5pPr indent="-342900" lvl="4" marL="2286000" marR="0" rtl="0" algn="l"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Noto Sans Symbols"/>
              <a:buChar char="●"/>
              <a:defRPr b="0" i="0" sz="1800" u="none" cap="none" strike="noStrik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5pPr>
            <a:lvl6pPr indent="-342900" lvl="5" marL="2743200" marR="0" rtl="0" algn="l"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Noto Sans Symbols"/>
              <a:buChar char="■"/>
              <a:defRPr b="0" i="0" sz="1800" u="none" cap="none" strike="noStrik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6pPr>
            <a:lvl7pPr indent="-330200" lvl="6" marL="3200400" marR="0" rtl="0" algn="l"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Noto Sans Symbols"/>
              <a:buChar char="■"/>
              <a:defRPr b="0" i="0" sz="1600" u="none" cap="none" strike="noStrik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7pPr>
            <a:lvl8pPr indent="-330200" lvl="7" marL="3657600" marR="0" rtl="0" algn="l"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Noto Sans Symbols"/>
              <a:buChar char="■"/>
              <a:defRPr b="0" i="0" sz="1600" u="none" cap="none" strike="noStrik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8pPr>
            <a:lvl9pPr indent="-330200" lvl="8" marL="4114800" marR="0" rtl="0" algn="l"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Noto Sans Symbols"/>
              <a:buChar char="■"/>
              <a:defRPr b="0" i="0" sz="1600" u="none" cap="none" strike="noStrik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9pPr>
          </a:lstStyle>
          <a:p/>
        </p:txBody>
      </p:sp>
      <p:sp>
        <p:nvSpPr>
          <p:cNvPr id="12" name="Google Shape;12;p1"/>
          <p:cNvSpPr txBox="1"/>
          <p:nvPr>
            <p:ph idx="10" type="dt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000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9pPr>
          </a:lstStyle>
          <a:p/>
        </p:txBody>
      </p:sp>
      <p:sp>
        <p:nvSpPr>
          <p:cNvPr id="13" name="Google Shape;13;p1"/>
          <p:cNvSpPr txBox="1"/>
          <p:nvPr>
            <p:ph idx="11" type="ftr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sz="1000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9pPr>
          </a:lstStyle>
          <a:p/>
        </p:txBody>
      </p:sp>
      <p:sp>
        <p:nvSpPr>
          <p:cNvPr id="14" name="Google Shape;14;p1"/>
          <p:cNvSpPr txBox="1"/>
          <p:nvPr>
            <p:ph idx="12" type="sldNum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sz="1000" u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1pPr>
            <a:lvl2pPr indent="0" lvl="1" marL="0" marR="0" rtl="0" algn="r">
              <a:spcBef>
                <a:spcPts val="0"/>
              </a:spcBef>
              <a:buNone/>
              <a:defRPr b="0" sz="1000" u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2pPr>
            <a:lvl3pPr indent="0" lvl="2" marL="0" marR="0" rtl="0" algn="r">
              <a:spcBef>
                <a:spcPts val="0"/>
              </a:spcBef>
              <a:buNone/>
              <a:defRPr b="0" sz="1000" u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3pPr>
            <a:lvl4pPr indent="0" lvl="3" marL="0" marR="0" rtl="0" algn="r">
              <a:spcBef>
                <a:spcPts val="0"/>
              </a:spcBef>
              <a:buNone/>
              <a:defRPr b="0" sz="1000" u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4pPr>
            <a:lvl5pPr indent="0" lvl="4" marL="0" marR="0" rtl="0" algn="r">
              <a:spcBef>
                <a:spcPts val="0"/>
              </a:spcBef>
              <a:buNone/>
              <a:defRPr b="0" sz="1000" u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5pPr>
            <a:lvl6pPr indent="0" lvl="5" marL="0" marR="0" rtl="0" algn="r">
              <a:spcBef>
                <a:spcPts val="0"/>
              </a:spcBef>
              <a:buNone/>
              <a:defRPr b="0" sz="1000" u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6pPr>
            <a:lvl7pPr indent="0" lvl="6" marL="0" marR="0" rtl="0" algn="r">
              <a:spcBef>
                <a:spcPts val="0"/>
              </a:spcBef>
              <a:buNone/>
              <a:defRPr b="0" sz="1000" u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7pPr>
            <a:lvl8pPr indent="0" lvl="7" marL="0" marR="0" rtl="0" algn="r">
              <a:spcBef>
                <a:spcPts val="0"/>
              </a:spcBef>
              <a:buNone/>
              <a:defRPr b="0" sz="1000" u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8pPr>
            <a:lvl9pPr indent="0" lvl="8" marL="0" marR="0" rtl="0" algn="r">
              <a:spcBef>
                <a:spcPts val="0"/>
              </a:spcBef>
              <a:buNone/>
              <a:defRPr b="0" sz="1000" u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mk-MK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dk1"/>
        </a:solidFill>
      </p:bgPr>
    </p:bg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3"/>
          <p:cNvSpPr/>
          <p:nvPr/>
        </p:nvSpPr>
        <p:spPr>
          <a:xfrm>
            <a:off x="499273" y="5944936"/>
            <a:ext cx="4940624" cy="921076"/>
          </a:xfrm>
          <a:custGeom>
            <a:rect b="b" l="l" r="r" t="t"/>
            <a:pathLst>
              <a:path extrusionOk="0" h="337" w="7485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rgbClr val="9CCADC">
              <a:alpha val="40000"/>
            </a:srgbClr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Lucida Sans"/>
              <a:ea typeface="Lucida Sans"/>
              <a:cs typeface="Lucida Sans"/>
              <a:sym typeface="Lucida Sans"/>
            </a:endParaRPr>
          </a:p>
        </p:txBody>
      </p:sp>
      <p:sp>
        <p:nvSpPr>
          <p:cNvPr id="100" name="Google Shape;100;p13"/>
          <p:cNvSpPr/>
          <p:nvPr/>
        </p:nvSpPr>
        <p:spPr>
          <a:xfrm>
            <a:off x="485717" y="5939011"/>
            <a:ext cx="3690451" cy="933450"/>
          </a:xfrm>
          <a:custGeom>
            <a:rect b="b" l="l" r="r" t="t"/>
            <a:pathLst>
              <a:path extrusionOk="0" h="588" w="5591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Lucida Sans"/>
              <a:ea typeface="Lucida Sans"/>
              <a:cs typeface="Lucida Sans"/>
              <a:sym typeface="Lucida Sans"/>
            </a:endParaRPr>
          </a:p>
        </p:txBody>
      </p:sp>
      <p:sp>
        <p:nvSpPr>
          <p:cNvPr id="101" name="Google Shape;101;p13"/>
          <p:cNvSpPr/>
          <p:nvPr/>
        </p:nvSpPr>
        <p:spPr>
          <a:xfrm>
            <a:off x="-6042" y="5791253"/>
            <a:ext cx="3402314" cy="1080868"/>
          </a:xfrm>
          <a:prstGeom prst="rtTriangle">
            <a:avLst/>
          </a:prstGeom>
          <a:blipFill rotWithShape="1">
            <a:blip r:embed="rId1">
              <a:alphaModFix amt="50000"/>
            </a:blip>
            <a:tile algn="t" flip="none" tx="0" sx="50000" ty="0" sy="50000"/>
          </a:blip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Lucida Sans"/>
              <a:ea typeface="Lucida Sans"/>
              <a:cs typeface="Lucida Sans"/>
              <a:sym typeface="Lucida Sans"/>
            </a:endParaRPr>
          </a:p>
        </p:txBody>
      </p:sp>
      <p:cxnSp>
        <p:nvCxnSpPr>
          <p:cNvPr id="102" name="Google Shape;102;p13"/>
          <p:cNvCxnSpPr/>
          <p:nvPr/>
        </p:nvCxnSpPr>
        <p:spPr>
          <a:xfrm>
            <a:off x="-9237" y="5787738"/>
            <a:ext cx="3405509" cy="1084383"/>
          </a:xfrm>
          <a:prstGeom prst="straightConnector1">
            <a:avLst/>
          </a:prstGeom>
          <a:noFill/>
          <a:ln cap="flat" cmpd="sng" w="12050">
            <a:solidFill>
              <a:srgbClr val="93C5D8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03" name="Google Shape;103;p1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100"/>
              <a:buFont typeface="Lucida Sans"/>
              <a:buNone/>
              <a:defRPr b="1" i="0" sz="4100" u="none" cap="none" strike="noStrike">
                <a:solidFill>
                  <a:schemeClr val="lt2"/>
                </a:solidFill>
                <a:latin typeface="Lucida Sans"/>
                <a:ea typeface="Lucida Sans"/>
                <a:cs typeface="Lucida Sans"/>
                <a:sym typeface="Lucida San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04" name="Google Shape;104;p13"/>
          <p:cNvSpPr txBox="1"/>
          <p:nvPr>
            <p:ph idx="1" type="body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5186" lvl="0" marL="4572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836"/>
              <a:buFont typeface="Noto Sans Symbols"/>
              <a:buChar char="🞂"/>
              <a:defRPr b="0" i="0" sz="2700" u="none" cap="none" strike="noStrike">
                <a:solidFill>
                  <a:schemeClr val="lt1"/>
                </a:solidFill>
                <a:latin typeface="Lucida Sans"/>
                <a:ea typeface="Lucida Sans"/>
                <a:cs typeface="Lucida Sans"/>
                <a:sym typeface="Lucida Sans"/>
              </a:defRPr>
            </a:lvl1pPr>
            <a:lvl2pPr indent="-374650" lvl="1" marL="914400" marR="0" rtl="0" algn="l">
              <a:spcBef>
                <a:spcPts val="324"/>
              </a:spcBef>
              <a:spcAft>
                <a:spcPts val="0"/>
              </a:spcAft>
              <a:buClr>
                <a:schemeClr val="accent1"/>
              </a:buClr>
              <a:buSzPts val="2300"/>
              <a:buFont typeface="Verdana"/>
              <a:buChar char="◦"/>
              <a:defRPr b="0" i="0" sz="2300" u="none" cap="none" strike="noStrike">
                <a:solidFill>
                  <a:schemeClr val="lt1"/>
                </a:solidFill>
                <a:latin typeface="Lucida Sans"/>
                <a:ea typeface="Lucida Sans"/>
                <a:cs typeface="Lucida Sans"/>
                <a:sym typeface="Lucida Sans"/>
              </a:defRPr>
            </a:lvl2pPr>
            <a:lvl3pPr indent="-361950" lvl="2" marL="1371600" marR="0" rtl="0" algn="l"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SzPts val="2100"/>
              <a:buFont typeface="Noto Sans Symbols"/>
              <a:buChar char="●"/>
              <a:defRPr b="0" i="0" sz="2100" u="none" cap="none" strike="noStrike">
                <a:solidFill>
                  <a:schemeClr val="lt1"/>
                </a:solidFill>
                <a:latin typeface="Lucida Sans"/>
                <a:ea typeface="Lucida Sans"/>
                <a:cs typeface="Lucida Sans"/>
                <a:sym typeface="Lucida Sans"/>
              </a:defRPr>
            </a:lvl3pPr>
            <a:lvl4pPr indent="-349250" lvl="3" marL="1828800" marR="0" rtl="0" algn="l"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SzPts val="1900"/>
              <a:buFont typeface="Noto Sans Symbols"/>
              <a:buChar char="●"/>
              <a:defRPr b="0" i="0" sz="1900" u="none" cap="none" strike="noStrike">
                <a:solidFill>
                  <a:schemeClr val="lt1"/>
                </a:solidFill>
                <a:latin typeface="Lucida Sans"/>
                <a:ea typeface="Lucida Sans"/>
                <a:cs typeface="Lucida Sans"/>
                <a:sym typeface="Lucida Sans"/>
              </a:defRPr>
            </a:lvl4pPr>
            <a:lvl5pPr indent="-342900" lvl="4" marL="2286000" marR="0" rtl="0" algn="l"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Noto Sans Symbols"/>
              <a:buChar char="●"/>
              <a:defRPr b="0" i="0" sz="1800" u="none" cap="none" strike="noStrike">
                <a:solidFill>
                  <a:schemeClr val="lt1"/>
                </a:solidFill>
                <a:latin typeface="Lucida Sans"/>
                <a:ea typeface="Lucida Sans"/>
                <a:cs typeface="Lucida Sans"/>
                <a:sym typeface="Lucida Sans"/>
              </a:defRPr>
            </a:lvl5pPr>
            <a:lvl6pPr indent="-342900" lvl="5" marL="2743200" marR="0" rtl="0" algn="l"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Noto Sans Symbols"/>
              <a:buChar char="■"/>
              <a:defRPr b="0" i="0" sz="1800" u="none" cap="none" strike="noStrike">
                <a:solidFill>
                  <a:schemeClr val="lt1"/>
                </a:solidFill>
                <a:latin typeface="Lucida Sans"/>
                <a:ea typeface="Lucida Sans"/>
                <a:cs typeface="Lucida Sans"/>
                <a:sym typeface="Lucida Sans"/>
              </a:defRPr>
            </a:lvl6pPr>
            <a:lvl7pPr indent="-330200" lvl="6" marL="3200400" marR="0" rtl="0" algn="l"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Noto Sans Symbols"/>
              <a:buChar char="■"/>
              <a:defRPr b="0" i="0" sz="1600" u="none" cap="none" strike="noStrike">
                <a:solidFill>
                  <a:schemeClr val="lt1"/>
                </a:solidFill>
                <a:latin typeface="Lucida Sans"/>
                <a:ea typeface="Lucida Sans"/>
                <a:cs typeface="Lucida Sans"/>
                <a:sym typeface="Lucida Sans"/>
              </a:defRPr>
            </a:lvl7pPr>
            <a:lvl8pPr indent="-330200" lvl="7" marL="3657600" marR="0" rtl="0" algn="l"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Noto Sans Symbols"/>
              <a:buChar char="■"/>
              <a:defRPr b="0" i="0" sz="1600" u="none" cap="none" strike="noStrike">
                <a:solidFill>
                  <a:schemeClr val="lt1"/>
                </a:solidFill>
                <a:latin typeface="Lucida Sans"/>
                <a:ea typeface="Lucida Sans"/>
                <a:cs typeface="Lucida Sans"/>
                <a:sym typeface="Lucida Sans"/>
              </a:defRPr>
            </a:lvl8pPr>
            <a:lvl9pPr indent="-330200" lvl="8" marL="4114800" marR="0" rtl="0" algn="l"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Noto Sans Symbols"/>
              <a:buChar char="■"/>
              <a:defRPr b="0" i="0" sz="1600" u="none" cap="none" strike="noStrike">
                <a:solidFill>
                  <a:schemeClr val="lt1"/>
                </a:solidFill>
                <a:latin typeface="Lucida Sans"/>
                <a:ea typeface="Lucida Sans"/>
                <a:cs typeface="Lucida Sans"/>
                <a:sym typeface="Lucida Sans"/>
              </a:defRPr>
            </a:lvl9pPr>
          </a:lstStyle>
          <a:p/>
        </p:txBody>
      </p:sp>
      <p:sp>
        <p:nvSpPr>
          <p:cNvPr id="105" name="Google Shape;105;p13"/>
          <p:cNvSpPr txBox="1"/>
          <p:nvPr>
            <p:ph idx="10" type="dt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000">
                <a:solidFill>
                  <a:schemeClr val="lt1"/>
                </a:solidFill>
                <a:latin typeface="Lucida Sans"/>
                <a:ea typeface="Lucida Sans"/>
                <a:cs typeface="Lucida Sans"/>
                <a:sym typeface="Lucida Sans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Lucida Sans"/>
                <a:ea typeface="Lucida Sans"/>
                <a:cs typeface="Lucida Sans"/>
                <a:sym typeface="Lucida Sans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Lucida Sans"/>
                <a:ea typeface="Lucida Sans"/>
                <a:cs typeface="Lucida Sans"/>
                <a:sym typeface="Lucida Sans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Lucida Sans"/>
                <a:ea typeface="Lucida Sans"/>
                <a:cs typeface="Lucida Sans"/>
                <a:sym typeface="Lucida Sans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Lucida Sans"/>
                <a:ea typeface="Lucida Sans"/>
                <a:cs typeface="Lucida Sans"/>
                <a:sym typeface="Lucida Sans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Lucida Sans"/>
                <a:ea typeface="Lucida Sans"/>
                <a:cs typeface="Lucida Sans"/>
                <a:sym typeface="Lucida Sans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Lucida Sans"/>
                <a:ea typeface="Lucida Sans"/>
                <a:cs typeface="Lucida Sans"/>
                <a:sym typeface="Lucida Sans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Lucida Sans"/>
                <a:ea typeface="Lucida Sans"/>
                <a:cs typeface="Lucida Sans"/>
                <a:sym typeface="Lucida Sans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Lucida Sans"/>
                <a:ea typeface="Lucida Sans"/>
                <a:cs typeface="Lucida Sans"/>
                <a:sym typeface="Lucida Sans"/>
              </a:defRPr>
            </a:lvl9pPr>
          </a:lstStyle>
          <a:p/>
        </p:txBody>
      </p:sp>
      <p:sp>
        <p:nvSpPr>
          <p:cNvPr id="106" name="Google Shape;106;p13"/>
          <p:cNvSpPr txBox="1"/>
          <p:nvPr>
            <p:ph idx="11" type="ftr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sz="1000">
                <a:solidFill>
                  <a:schemeClr val="lt1"/>
                </a:solidFill>
                <a:latin typeface="Lucida Sans"/>
                <a:ea typeface="Lucida Sans"/>
                <a:cs typeface="Lucida Sans"/>
                <a:sym typeface="Lucida Sans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Lucida Sans"/>
                <a:ea typeface="Lucida Sans"/>
                <a:cs typeface="Lucida Sans"/>
                <a:sym typeface="Lucida Sans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Lucida Sans"/>
                <a:ea typeface="Lucida Sans"/>
                <a:cs typeface="Lucida Sans"/>
                <a:sym typeface="Lucida Sans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Lucida Sans"/>
                <a:ea typeface="Lucida Sans"/>
                <a:cs typeface="Lucida Sans"/>
                <a:sym typeface="Lucida Sans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Lucida Sans"/>
                <a:ea typeface="Lucida Sans"/>
                <a:cs typeface="Lucida Sans"/>
                <a:sym typeface="Lucida Sans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Lucida Sans"/>
                <a:ea typeface="Lucida Sans"/>
                <a:cs typeface="Lucida Sans"/>
                <a:sym typeface="Lucida Sans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Lucida Sans"/>
                <a:ea typeface="Lucida Sans"/>
                <a:cs typeface="Lucida Sans"/>
                <a:sym typeface="Lucida Sans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Lucida Sans"/>
                <a:ea typeface="Lucida Sans"/>
                <a:cs typeface="Lucida Sans"/>
                <a:sym typeface="Lucida Sans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Lucida Sans"/>
                <a:ea typeface="Lucida Sans"/>
                <a:cs typeface="Lucida Sans"/>
                <a:sym typeface="Lucida Sans"/>
              </a:defRPr>
            </a:lvl9pPr>
          </a:lstStyle>
          <a:p/>
        </p:txBody>
      </p:sp>
      <p:sp>
        <p:nvSpPr>
          <p:cNvPr id="107" name="Google Shape;107;p13"/>
          <p:cNvSpPr txBox="1"/>
          <p:nvPr>
            <p:ph idx="12" type="sldNum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sz="1000" u="none">
                <a:solidFill>
                  <a:schemeClr val="lt1"/>
                </a:solidFill>
                <a:latin typeface="Lucida Sans"/>
                <a:ea typeface="Lucida Sans"/>
                <a:cs typeface="Lucida Sans"/>
                <a:sym typeface="Lucida Sans"/>
              </a:defRPr>
            </a:lvl1pPr>
            <a:lvl2pPr indent="0" lvl="1" marL="0" marR="0" rtl="0" algn="r">
              <a:spcBef>
                <a:spcPts val="0"/>
              </a:spcBef>
              <a:buNone/>
              <a:defRPr b="0" sz="1000" u="none">
                <a:solidFill>
                  <a:schemeClr val="lt1"/>
                </a:solidFill>
                <a:latin typeface="Lucida Sans"/>
                <a:ea typeface="Lucida Sans"/>
                <a:cs typeface="Lucida Sans"/>
                <a:sym typeface="Lucida Sans"/>
              </a:defRPr>
            </a:lvl2pPr>
            <a:lvl3pPr indent="0" lvl="2" marL="0" marR="0" rtl="0" algn="r">
              <a:spcBef>
                <a:spcPts val="0"/>
              </a:spcBef>
              <a:buNone/>
              <a:defRPr b="0" sz="1000" u="none">
                <a:solidFill>
                  <a:schemeClr val="lt1"/>
                </a:solidFill>
                <a:latin typeface="Lucida Sans"/>
                <a:ea typeface="Lucida Sans"/>
                <a:cs typeface="Lucida Sans"/>
                <a:sym typeface="Lucida Sans"/>
              </a:defRPr>
            </a:lvl3pPr>
            <a:lvl4pPr indent="0" lvl="3" marL="0" marR="0" rtl="0" algn="r">
              <a:spcBef>
                <a:spcPts val="0"/>
              </a:spcBef>
              <a:buNone/>
              <a:defRPr b="0" sz="1000" u="none">
                <a:solidFill>
                  <a:schemeClr val="lt1"/>
                </a:solidFill>
                <a:latin typeface="Lucida Sans"/>
                <a:ea typeface="Lucida Sans"/>
                <a:cs typeface="Lucida Sans"/>
                <a:sym typeface="Lucida Sans"/>
              </a:defRPr>
            </a:lvl4pPr>
            <a:lvl5pPr indent="0" lvl="4" marL="0" marR="0" rtl="0" algn="r">
              <a:spcBef>
                <a:spcPts val="0"/>
              </a:spcBef>
              <a:buNone/>
              <a:defRPr b="0" sz="1000" u="none">
                <a:solidFill>
                  <a:schemeClr val="lt1"/>
                </a:solidFill>
                <a:latin typeface="Lucida Sans"/>
                <a:ea typeface="Lucida Sans"/>
                <a:cs typeface="Lucida Sans"/>
                <a:sym typeface="Lucida Sans"/>
              </a:defRPr>
            </a:lvl5pPr>
            <a:lvl6pPr indent="0" lvl="5" marL="0" marR="0" rtl="0" algn="r">
              <a:spcBef>
                <a:spcPts val="0"/>
              </a:spcBef>
              <a:buNone/>
              <a:defRPr b="0" sz="1000" u="none">
                <a:solidFill>
                  <a:schemeClr val="lt1"/>
                </a:solidFill>
                <a:latin typeface="Lucida Sans"/>
                <a:ea typeface="Lucida Sans"/>
                <a:cs typeface="Lucida Sans"/>
                <a:sym typeface="Lucida Sans"/>
              </a:defRPr>
            </a:lvl6pPr>
            <a:lvl7pPr indent="0" lvl="6" marL="0" marR="0" rtl="0" algn="r">
              <a:spcBef>
                <a:spcPts val="0"/>
              </a:spcBef>
              <a:buNone/>
              <a:defRPr b="0" sz="1000" u="none">
                <a:solidFill>
                  <a:schemeClr val="lt1"/>
                </a:solidFill>
                <a:latin typeface="Lucida Sans"/>
                <a:ea typeface="Lucida Sans"/>
                <a:cs typeface="Lucida Sans"/>
                <a:sym typeface="Lucida Sans"/>
              </a:defRPr>
            </a:lvl7pPr>
            <a:lvl8pPr indent="0" lvl="7" marL="0" marR="0" rtl="0" algn="r">
              <a:spcBef>
                <a:spcPts val="0"/>
              </a:spcBef>
              <a:buNone/>
              <a:defRPr b="0" sz="1000" u="none">
                <a:solidFill>
                  <a:schemeClr val="lt1"/>
                </a:solidFill>
                <a:latin typeface="Lucida Sans"/>
                <a:ea typeface="Lucida Sans"/>
                <a:cs typeface="Lucida Sans"/>
                <a:sym typeface="Lucida Sans"/>
              </a:defRPr>
            </a:lvl8pPr>
            <a:lvl9pPr indent="0" lvl="8" marL="0" marR="0" rtl="0" algn="r">
              <a:spcBef>
                <a:spcPts val="0"/>
              </a:spcBef>
              <a:buNone/>
              <a:defRPr b="0" sz="1000" u="none">
                <a:solidFill>
                  <a:schemeClr val="lt1"/>
                </a:solidFill>
                <a:latin typeface="Lucida Sans"/>
                <a:ea typeface="Lucida Sans"/>
                <a:cs typeface="Lucida Sans"/>
                <a:sym typeface="Lucida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mk-MK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9" r:id="rId2"/>
    <p:sldLayoutId id="2147483660" r:id="rId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jpg"/><Relationship Id="rId4" Type="http://schemas.openxmlformats.org/officeDocument/2006/relationships/image" Target="../media/image9.png"/><Relationship Id="rId5" Type="http://schemas.openxmlformats.org/officeDocument/2006/relationships/image" Target="../media/image8.jpg"/><Relationship Id="rId6" Type="http://schemas.openxmlformats.org/officeDocument/2006/relationships/image" Target="../media/image6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4.png"/><Relationship Id="rId4" Type="http://schemas.openxmlformats.org/officeDocument/2006/relationships/image" Target="../media/image7.png"/><Relationship Id="rId5" Type="http://schemas.openxmlformats.org/officeDocument/2006/relationships/image" Target="../media/image5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6"/>
          <p:cNvSpPr txBox="1"/>
          <p:nvPr>
            <p:ph type="ctrTitle"/>
          </p:nvPr>
        </p:nvSpPr>
        <p:spPr>
          <a:xfrm>
            <a:off x="685800" y="1752601"/>
            <a:ext cx="7772400" cy="182976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Font typeface="Lucida Sans"/>
              <a:buNone/>
            </a:pPr>
            <a:r>
              <a:rPr lang="mk-MK"/>
              <a:t>Економскиот живот во општината</a:t>
            </a:r>
            <a:endParaRPr/>
          </a:p>
        </p:txBody>
      </p:sp>
      <p:sp>
        <p:nvSpPr>
          <p:cNvPr id="126" name="Google Shape;126;p16"/>
          <p:cNvSpPr txBox="1"/>
          <p:nvPr>
            <p:ph idx="1" type="subTitle"/>
          </p:nvPr>
        </p:nvSpPr>
        <p:spPr>
          <a:xfrm>
            <a:off x="685800" y="3611607"/>
            <a:ext cx="7772400" cy="11997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Autofit/>
          </a:bodyPr>
          <a:lstStyle/>
          <a:p>
            <a:pPr indent="0" lvl="0" marL="0" marR="64008" rtl="0" algn="r">
              <a:spcBef>
                <a:spcPts val="0"/>
              </a:spcBef>
              <a:spcAft>
                <a:spcPts val="0"/>
              </a:spcAft>
              <a:buSzPts val="1836"/>
              <a:buNone/>
            </a:pPr>
            <a:r>
              <a:t/>
            </a:r>
            <a:endParaRPr/>
          </a:p>
        </p:txBody>
      </p:sp>
    </p:spTree>
  </p:cSld>
  <p:clrMapOvr>
    <a:masterClrMapping/>
  </p:clrMapOvr>
  <mc:AlternateContent>
    <mc:Choice Requires="p14">
      <p:transition spd="slow" p14:dur="1500">
        <p:fade thruBlk="1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17"/>
          <p:cNvSpPr txBox="1"/>
          <p:nvPr>
            <p:ph type="title"/>
          </p:nvPr>
        </p:nvSpPr>
        <p:spPr>
          <a:xfrm>
            <a:off x="467544" y="2636912"/>
            <a:ext cx="777240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320"/>
              <a:buFont typeface="Lucida Sans"/>
              <a:buNone/>
            </a:pPr>
            <a:r>
              <a:rPr lang="mk-MK" sz="4320"/>
              <a:t>Економскиот живот во општината директно зависи од стопанските и нестопанските дејности.</a:t>
            </a:r>
            <a:endParaRPr sz="4320"/>
          </a:p>
        </p:txBody>
      </p:sp>
      <p:sp>
        <p:nvSpPr>
          <p:cNvPr id="132" name="Google Shape;132;p17"/>
          <p:cNvSpPr txBox="1"/>
          <p:nvPr>
            <p:ph idx="1" type="body"/>
          </p:nvPr>
        </p:nvSpPr>
        <p:spPr>
          <a:xfrm>
            <a:off x="3922713" y="2931712"/>
            <a:ext cx="4572000" cy="14548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1564"/>
              <a:buNone/>
            </a:pPr>
            <a:r>
              <a:t/>
            </a:r>
            <a:endParaRPr/>
          </a:p>
        </p:txBody>
      </p:sp>
    </p:spTree>
  </p:cSld>
  <p:clrMapOvr>
    <a:masterClrMapping/>
  </p:clrMapOvr>
  <mc:AlternateContent>
    <mc:Choice Requires="p14">
      <p:transition spd="slow" p14:dur="1500">
        <p:fade thruBlk="1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18"/>
          <p:cNvSpPr txBox="1"/>
          <p:nvPr>
            <p:ph idx="1" type="body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56032" lvl="0" marL="365760" rtl="0" algn="l">
              <a:spcBef>
                <a:spcPts val="0"/>
              </a:spcBef>
              <a:spcAft>
                <a:spcPts val="0"/>
              </a:spcAft>
              <a:buSzPts val="1836"/>
              <a:buChar char="🞂"/>
            </a:pPr>
            <a:r>
              <a:rPr lang="mk-MK"/>
              <a:t>Техника грозд</a:t>
            </a:r>
            <a:endParaRPr/>
          </a:p>
        </p:txBody>
      </p:sp>
      <p:sp>
        <p:nvSpPr>
          <p:cNvPr id="138" name="Google Shape;138;p1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100"/>
              <a:buFont typeface="Lucida Sans"/>
              <a:buNone/>
            </a:pPr>
            <a:r>
              <a:rPr lang="mk-MK"/>
              <a:t>СТОПАНСКИ ДЕЈНОСТИ</a:t>
            </a:r>
            <a:endParaRPr/>
          </a:p>
        </p:txBody>
      </p:sp>
      <p:sp>
        <p:nvSpPr>
          <p:cNvPr id="139" name="Google Shape;139;p18"/>
          <p:cNvSpPr/>
          <p:nvPr/>
        </p:nvSpPr>
        <p:spPr>
          <a:xfrm>
            <a:off x="3419872" y="2996952"/>
            <a:ext cx="1800200" cy="1224136"/>
          </a:xfrm>
          <a:prstGeom prst="ellipse">
            <a:avLst/>
          </a:prstGeom>
          <a:gradFill>
            <a:gsLst>
              <a:gs pos="0">
                <a:srgbClr val="FF898B"/>
              </a:gs>
              <a:gs pos="65000">
                <a:srgbClr val="FFBFC2"/>
              </a:gs>
              <a:gs pos="100000">
                <a:srgbClr val="FFCFCF"/>
              </a:gs>
            </a:gsLst>
            <a:lin ang="16200000" scaled="0"/>
          </a:gradFill>
          <a:ln cap="flat" cmpd="sng" w="9525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  <a:effectLst>
            <a:outerShdw blurRad="50800" rotWithShape="0" dir="5400000" dist="38100">
              <a:srgbClr val="000000">
                <a:alpha val="34901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mk-MK" sz="1600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rPr>
              <a:t>Стопански дејности</a:t>
            </a:r>
            <a:endParaRPr sz="1600">
              <a:solidFill>
                <a:schemeClr val="dk1"/>
              </a:solidFill>
              <a:latin typeface="Lucida Sans"/>
              <a:ea typeface="Lucida Sans"/>
              <a:cs typeface="Lucida Sans"/>
              <a:sym typeface="Lucida Sans"/>
            </a:endParaRPr>
          </a:p>
        </p:txBody>
      </p:sp>
      <p:cxnSp>
        <p:nvCxnSpPr>
          <p:cNvPr id="140" name="Google Shape;140;p18"/>
          <p:cNvCxnSpPr/>
          <p:nvPr/>
        </p:nvCxnSpPr>
        <p:spPr>
          <a:xfrm>
            <a:off x="2843808" y="2996952"/>
            <a:ext cx="576064" cy="4572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41" name="Google Shape;141;p18"/>
          <p:cNvSpPr/>
          <p:nvPr/>
        </p:nvSpPr>
        <p:spPr>
          <a:xfrm>
            <a:off x="899592" y="2158186"/>
            <a:ext cx="1944216" cy="1224136"/>
          </a:xfrm>
          <a:prstGeom prst="ellipse">
            <a:avLst/>
          </a:prstGeom>
          <a:solidFill>
            <a:schemeClr val="lt2"/>
          </a:solidFill>
          <a:ln cap="flat" cmpd="thickThin" w="550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mk-MK" sz="1600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rPr>
              <a:t>Индустрија</a:t>
            </a:r>
            <a:endParaRPr sz="1600">
              <a:solidFill>
                <a:schemeClr val="dk1"/>
              </a:solidFill>
              <a:latin typeface="Lucida Sans"/>
              <a:ea typeface="Lucida Sans"/>
              <a:cs typeface="Lucida Sans"/>
              <a:sym typeface="Lucida Sans"/>
            </a:endParaRPr>
          </a:p>
        </p:txBody>
      </p:sp>
      <p:sp>
        <p:nvSpPr>
          <p:cNvPr id="142" name="Google Shape;142;p18"/>
          <p:cNvSpPr/>
          <p:nvPr/>
        </p:nvSpPr>
        <p:spPr>
          <a:xfrm>
            <a:off x="6300192" y="2678119"/>
            <a:ext cx="1800200" cy="1224136"/>
          </a:xfrm>
          <a:prstGeom prst="ellipse">
            <a:avLst/>
          </a:prstGeom>
          <a:solidFill>
            <a:schemeClr val="lt2"/>
          </a:solidFill>
          <a:ln cap="flat" cmpd="thickThin" w="550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mk-MK" sz="1600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rPr>
              <a:t>Земјоделство</a:t>
            </a:r>
            <a:endParaRPr sz="1600">
              <a:solidFill>
                <a:schemeClr val="dk1"/>
              </a:solidFill>
              <a:latin typeface="Lucida Sans"/>
              <a:ea typeface="Lucida Sans"/>
              <a:cs typeface="Lucida Sans"/>
              <a:sym typeface="Lucida Sans"/>
            </a:endParaRPr>
          </a:p>
        </p:txBody>
      </p:sp>
      <p:sp>
        <p:nvSpPr>
          <p:cNvPr id="143" name="Google Shape;143;p18"/>
          <p:cNvSpPr/>
          <p:nvPr/>
        </p:nvSpPr>
        <p:spPr>
          <a:xfrm>
            <a:off x="2519772" y="5093510"/>
            <a:ext cx="1800200" cy="1224136"/>
          </a:xfrm>
          <a:prstGeom prst="ellipse">
            <a:avLst/>
          </a:prstGeom>
          <a:solidFill>
            <a:schemeClr val="lt2"/>
          </a:solidFill>
          <a:ln cap="flat" cmpd="thickThin" w="550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mk-MK" sz="1600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rPr>
              <a:t>Рударство</a:t>
            </a:r>
            <a:endParaRPr sz="1600">
              <a:solidFill>
                <a:schemeClr val="dk1"/>
              </a:solidFill>
              <a:latin typeface="Lucida Sans"/>
              <a:ea typeface="Lucida Sans"/>
              <a:cs typeface="Lucida Sans"/>
              <a:sym typeface="Lucida Sans"/>
            </a:endParaRPr>
          </a:p>
        </p:txBody>
      </p:sp>
      <p:cxnSp>
        <p:nvCxnSpPr>
          <p:cNvPr id="144" name="Google Shape;144;p18"/>
          <p:cNvCxnSpPr>
            <a:stCxn id="139" idx="3"/>
          </p:cNvCxnSpPr>
          <p:nvPr/>
        </p:nvCxnSpPr>
        <p:spPr>
          <a:xfrm flipH="1">
            <a:off x="3635805" y="4041817"/>
            <a:ext cx="47700" cy="10584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45" name="Google Shape;145;p18"/>
          <p:cNvCxnSpPr>
            <a:stCxn id="139" idx="6"/>
            <a:endCxn id="142" idx="2"/>
          </p:cNvCxnSpPr>
          <p:nvPr/>
        </p:nvCxnSpPr>
        <p:spPr>
          <a:xfrm flipH="1" rot="10800000">
            <a:off x="5220072" y="3290120"/>
            <a:ext cx="1080000" cy="3189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46" name="Google Shape;146;p18"/>
          <p:cNvSpPr/>
          <p:nvPr/>
        </p:nvSpPr>
        <p:spPr>
          <a:xfrm>
            <a:off x="5220072" y="4570978"/>
            <a:ext cx="1800200" cy="1224136"/>
          </a:xfrm>
          <a:prstGeom prst="ellipse">
            <a:avLst/>
          </a:prstGeom>
          <a:solidFill>
            <a:srgbClr val="E9D3D6"/>
          </a:solidFill>
          <a:ln cap="flat" cmpd="thickThin" w="550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mk-MK" sz="1600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rPr>
              <a:t>Овоштарство</a:t>
            </a:r>
            <a:endParaRPr sz="1600">
              <a:solidFill>
                <a:schemeClr val="dk1"/>
              </a:solidFill>
              <a:latin typeface="Lucida Sans"/>
              <a:ea typeface="Lucida Sans"/>
              <a:cs typeface="Lucida Sans"/>
              <a:sym typeface="Lucida Sans"/>
            </a:endParaRPr>
          </a:p>
        </p:txBody>
      </p:sp>
      <p:sp>
        <p:nvSpPr>
          <p:cNvPr id="147" name="Google Shape;147;p18"/>
          <p:cNvSpPr/>
          <p:nvPr/>
        </p:nvSpPr>
        <p:spPr>
          <a:xfrm>
            <a:off x="7321383" y="1196752"/>
            <a:ext cx="1888798" cy="1224136"/>
          </a:xfrm>
          <a:prstGeom prst="ellipse">
            <a:avLst/>
          </a:prstGeom>
          <a:solidFill>
            <a:srgbClr val="E9D3D6"/>
          </a:solidFill>
          <a:ln cap="flat" cmpd="thickThin" w="550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mk-MK" sz="1600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rPr>
              <a:t>Сточарство</a:t>
            </a:r>
            <a:endParaRPr sz="1600">
              <a:solidFill>
                <a:schemeClr val="dk1"/>
              </a:solidFill>
              <a:latin typeface="Lucida Sans"/>
              <a:ea typeface="Lucida Sans"/>
              <a:cs typeface="Lucida Sans"/>
              <a:sym typeface="Lucida Sans"/>
            </a:endParaRPr>
          </a:p>
        </p:txBody>
      </p:sp>
      <p:sp>
        <p:nvSpPr>
          <p:cNvPr id="148" name="Google Shape;148;p18"/>
          <p:cNvSpPr/>
          <p:nvPr/>
        </p:nvSpPr>
        <p:spPr>
          <a:xfrm>
            <a:off x="4649389" y="1196752"/>
            <a:ext cx="1800200" cy="1224136"/>
          </a:xfrm>
          <a:prstGeom prst="ellipse">
            <a:avLst/>
          </a:prstGeom>
          <a:solidFill>
            <a:srgbClr val="E9D3D6"/>
          </a:solidFill>
          <a:ln cap="flat" cmpd="thickThin" w="550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mk-MK" sz="1600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rPr>
              <a:t>Лозарство</a:t>
            </a:r>
            <a:endParaRPr sz="1600">
              <a:solidFill>
                <a:schemeClr val="dk1"/>
              </a:solidFill>
              <a:latin typeface="Lucida Sans"/>
              <a:ea typeface="Lucida Sans"/>
              <a:cs typeface="Lucida Sans"/>
              <a:sym typeface="Lucida Sans"/>
            </a:endParaRPr>
          </a:p>
        </p:txBody>
      </p:sp>
      <p:sp>
        <p:nvSpPr>
          <p:cNvPr id="149" name="Google Shape;149;p18"/>
          <p:cNvSpPr/>
          <p:nvPr/>
        </p:nvSpPr>
        <p:spPr>
          <a:xfrm>
            <a:off x="7321383" y="4221088"/>
            <a:ext cx="1800200" cy="1224136"/>
          </a:xfrm>
          <a:prstGeom prst="ellipse">
            <a:avLst/>
          </a:prstGeom>
          <a:solidFill>
            <a:srgbClr val="E9D3D6"/>
          </a:solidFill>
          <a:ln cap="flat" cmpd="thickThin" w="550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mk-MK" sz="1600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rPr>
              <a:t>Лов и риболов</a:t>
            </a:r>
            <a:endParaRPr sz="1600">
              <a:solidFill>
                <a:schemeClr val="dk1"/>
              </a:solidFill>
              <a:latin typeface="Lucida Sans"/>
              <a:ea typeface="Lucida Sans"/>
              <a:cs typeface="Lucida Sans"/>
              <a:sym typeface="Lucida Sans"/>
            </a:endParaRPr>
          </a:p>
        </p:txBody>
      </p:sp>
      <p:cxnSp>
        <p:nvCxnSpPr>
          <p:cNvPr id="150" name="Google Shape;150;p18"/>
          <p:cNvCxnSpPr>
            <a:stCxn id="148" idx="5"/>
            <a:endCxn id="142" idx="1"/>
          </p:cNvCxnSpPr>
          <p:nvPr/>
        </p:nvCxnSpPr>
        <p:spPr>
          <a:xfrm>
            <a:off x="6185956" y="2241617"/>
            <a:ext cx="378000" cy="6159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51" name="Google Shape;151;p18"/>
          <p:cNvCxnSpPr>
            <a:stCxn id="147" idx="4"/>
            <a:endCxn id="142" idx="7"/>
          </p:cNvCxnSpPr>
          <p:nvPr/>
        </p:nvCxnSpPr>
        <p:spPr>
          <a:xfrm flipH="1">
            <a:off x="7836782" y="2420888"/>
            <a:ext cx="429000" cy="4365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52" name="Google Shape;152;p18"/>
          <p:cNvCxnSpPr>
            <a:stCxn id="142" idx="3"/>
            <a:endCxn id="146" idx="0"/>
          </p:cNvCxnSpPr>
          <p:nvPr/>
        </p:nvCxnSpPr>
        <p:spPr>
          <a:xfrm flipH="1">
            <a:off x="6120125" y="3722984"/>
            <a:ext cx="443700" cy="8481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53" name="Google Shape;153;p18"/>
          <p:cNvCxnSpPr>
            <a:stCxn id="142" idx="5"/>
          </p:cNvCxnSpPr>
          <p:nvPr/>
        </p:nvCxnSpPr>
        <p:spPr>
          <a:xfrm>
            <a:off x="7836759" y="3722984"/>
            <a:ext cx="236700" cy="4980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3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C:\Users\Tanja\Pictures\subvencii_g_2.jpg" id="158" name="Google Shape;158;p1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6943" y="260537"/>
            <a:ext cx="4669633" cy="310761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:\Users\Tanja\Pictures\untitledлов.png" id="159" name="Google Shape;159;p1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4770837" y="548680"/>
            <a:ext cx="4184320" cy="278447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:\Users\Tanja\Pictures\zemjodelstvo-4-.jpg" id="160" name="Google Shape;160;p19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4283968" y="3483076"/>
            <a:ext cx="4422688" cy="2948459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:\Users\Tanja\Pictures\лозје.jpg" id="161" name="Google Shape;161;p19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235287" y="2924944"/>
            <a:ext cx="4032448" cy="293024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20"/>
          <p:cNvSpPr txBox="1"/>
          <p:nvPr>
            <p:ph idx="1" type="body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56032" lvl="0" marL="365760" rtl="0" algn="l">
              <a:spcBef>
                <a:spcPts val="0"/>
              </a:spcBef>
              <a:spcAft>
                <a:spcPts val="0"/>
              </a:spcAft>
              <a:buSzPts val="1836"/>
              <a:buChar char="🞂"/>
            </a:pPr>
            <a:r>
              <a:rPr lang="mk-MK"/>
              <a:t>Техника грозд</a:t>
            </a:r>
            <a:endParaRPr/>
          </a:p>
        </p:txBody>
      </p:sp>
      <p:sp>
        <p:nvSpPr>
          <p:cNvPr id="167" name="Google Shape;167;p20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100"/>
              <a:buFont typeface="Lucida Sans"/>
              <a:buNone/>
            </a:pPr>
            <a:r>
              <a:rPr lang="mk-MK"/>
              <a:t>НЕСТОПАНСКИ ДЕЈНОСТИ</a:t>
            </a:r>
            <a:endParaRPr/>
          </a:p>
        </p:txBody>
      </p:sp>
      <p:sp>
        <p:nvSpPr>
          <p:cNvPr id="168" name="Google Shape;168;p20"/>
          <p:cNvSpPr/>
          <p:nvPr/>
        </p:nvSpPr>
        <p:spPr>
          <a:xfrm>
            <a:off x="3491880" y="3140968"/>
            <a:ext cx="1872208" cy="1224136"/>
          </a:xfrm>
          <a:prstGeom prst="ellipse">
            <a:avLst/>
          </a:prstGeom>
          <a:gradFill>
            <a:gsLst>
              <a:gs pos="0">
                <a:srgbClr val="FF9F85"/>
              </a:gs>
              <a:gs pos="65000">
                <a:srgbClr val="FFCABB"/>
              </a:gs>
              <a:gs pos="100000">
                <a:srgbClr val="FFD4CB"/>
              </a:gs>
            </a:gsLst>
            <a:lin ang="16200000" scaled="0"/>
          </a:gradFill>
          <a:ln cap="flat" cmpd="sng" w="9525">
            <a:solidFill>
              <a:schemeClr val="accent3"/>
            </a:solidFill>
            <a:prstDash val="solid"/>
            <a:round/>
            <a:headEnd len="sm" w="sm" type="none"/>
            <a:tailEnd len="sm" w="sm" type="none"/>
          </a:ln>
          <a:effectLst>
            <a:outerShdw blurRad="50800" rotWithShape="0" dir="5400000" dist="38100">
              <a:srgbClr val="000000">
                <a:alpha val="34901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mk-MK" sz="1800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rPr>
              <a:t>Нестопански дејности</a:t>
            </a:r>
            <a:endParaRPr sz="1800">
              <a:solidFill>
                <a:schemeClr val="dk1"/>
              </a:solidFill>
              <a:latin typeface="Lucida Sans"/>
              <a:ea typeface="Lucida Sans"/>
              <a:cs typeface="Lucida Sans"/>
              <a:sym typeface="Lucida Sans"/>
            </a:endParaRPr>
          </a:p>
        </p:txBody>
      </p:sp>
      <p:sp>
        <p:nvSpPr>
          <p:cNvPr id="169" name="Google Shape;169;p20"/>
          <p:cNvSpPr/>
          <p:nvPr/>
        </p:nvSpPr>
        <p:spPr>
          <a:xfrm>
            <a:off x="1115616" y="4549049"/>
            <a:ext cx="2016224" cy="1224136"/>
          </a:xfrm>
          <a:prstGeom prst="ellipse">
            <a:avLst/>
          </a:prstGeom>
          <a:solidFill>
            <a:srgbClr val="D2DEEF"/>
          </a:solidFill>
          <a:ln cap="flat" cmpd="thickThin" w="55000">
            <a:solidFill>
              <a:schemeClr val="accent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mk-MK" sz="1800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rPr>
              <a:t>Здравство</a:t>
            </a:r>
            <a:endParaRPr sz="1800">
              <a:solidFill>
                <a:schemeClr val="dk1"/>
              </a:solidFill>
              <a:latin typeface="Lucida Sans"/>
              <a:ea typeface="Lucida Sans"/>
              <a:cs typeface="Lucida Sans"/>
              <a:sym typeface="Lucida Sans"/>
            </a:endParaRPr>
          </a:p>
        </p:txBody>
      </p:sp>
      <p:sp>
        <p:nvSpPr>
          <p:cNvPr id="170" name="Google Shape;170;p20"/>
          <p:cNvSpPr/>
          <p:nvPr/>
        </p:nvSpPr>
        <p:spPr>
          <a:xfrm>
            <a:off x="5671267" y="5085184"/>
            <a:ext cx="1872208" cy="1224136"/>
          </a:xfrm>
          <a:prstGeom prst="ellipse">
            <a:avLst/>
          </a:prstGeom>
          <a:solidFill>
            <a:srgbClr val="D2DEEF"/>
          </a:solidFill>
          <a:ln cap="flat" cmpd="thickThin" w="55000">
            <a:solidFill>
              <a:schemeClr val="accent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mk-MK" sz="1800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rPr>
              <a:t>Угостителство</a:t>
            </a:r>
            <a:endParaRPr sz="1800">
              <a:solidFill>
                <a:schemeClr val="dk1"/>
              </a:solidFill>
              <a:latin typeface="Lucida Sans"/>
              <a:ea typeface="Lucida Sans"/>
              <a:cs typeface="Lucida Sans"/>
              <a:sym typeface="Lucida Sans"/>
            </a:endParaRPr>
          </a:p>
        </p:txBody>
      </p:sp>
      <p:sp>
        <p:nvSpPr>
          <p:cNvPr id="171" name="Google Shape;171;p20"/>
          <p:cNvSpPr/>
          <p:nvPr/>
        </p:nvSpPr>
        <p:spPr>
          <a:xfrm>
            <a:off x="5364088" y="1525604"/>
            <a:ext cx="1944216" cy="1224136"/>
          </a:xfrm>
          <a:prstGeom prst="ellipse">
            <a:avLst/>
          </a:prstGeom>
          <a:solidFill>
            <a:srgbClr val="D2DEEF"/>
          </a:solidFill>
          <a:ln cap="flat" cmpd="thickThin" w="55000">
            <a:solidFill>
              <a:schemeClr val="accent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mk-MK" sz="1800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rPr>
              <a:t>Сообраќај</a:t>
            </a:r>
            <a:endParaRPr sz="1800">
              <a:solidFill>
                <a:schemeClr val="dk1"/>
              </a:solidFill>
              <a:latin typeface="Lucida Sans"/>
              <a:ea typeface="Lucida Sans"/>
              <a:cs typeface="Lucida Sans"/>
              <a:sym typeface="Lucida Sans"/>
            </a:endParaRPr>
          </a:p>
        </p:txBody>
      </p:sp>
      <p:sp>
        <p:nvSpPr>
          <p:cNvPr id="172" name="Google Shape;172;p20"/>
          <p:cNvSpPr/>
          <p:nvPr/>
        </p:nvSpPr>
        <p:spPr>
          <a:xfrm>
            <a:off x="1115616" y="2204864"/>
            <a:ext cx="1872208" cy="1224136"/>
          </a:xfrm>
          <a:prstGeom prst="ellipse">
            <a:avLst/>
          </a:prstGeom>
          <a:solidFill>
            <a:srgbClr val="D2DEEF"/>
          </a:solidFill>
          <a:ln cap="flat" cmpd="thickThin" w="55000">
            <a:solidFill>
              <a:schemeClr val="accent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mk-MK" sz="1800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rPr>
              <a:t>Просвета</a:t>
            </a:r>
            <a:endParaRPr sz="1800">
              <a:solidFill>
                <a:schemeClr val="dk1"/>
              </a:solidFill>
              <a:latin typeface="Lucida Sans"/>
              <a:ea typeface="Lucida Sans"/>
              <a:cs typeface="Lucida Sans"/>
              <a:sym typeface="Lucida Sans"/>
            </a:endParaRPr>
          </a:p>
        </p:txBody>
      </p:sp>
      <p:sp>
        <p:nvSpPr>
          <p:cNvPr id="173" name="Google Shape;173;p20"/>
          <p:cNvSpPr/>
          <p:nvPr/>
        </p:nvSpPr>
        <p:spPr>
          <a:xfrm>
            <a:off x="5868144" y="3293368"/>
            <a:ext cx="1872208" cy="1224136"/>
          </a:xfrm>
          <a:prstGeom prst="ellipse">
            <a:avLst/>
          </a:prstGeom>
          <a:solidFill>
            <a:srgbClr val="D2DEEF"/>
          </a:solidFill>
          <a:ln cap="flat" cmpd="thickThin" w="55000">
            <a:solidFill>
              <a:schemeClr val="accent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mk-MK" sz="1800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rPr>
              <a:t>Трговија</a:t>
            </a:r>
            <a:endParaRPr sz="1800">
              <a:solidFill>
                <a:schemeClr val="dk1"/>
              </a:solidFill>
              <a:latin typeface="Lucida Sans"/>
              <a:ea typeface="Lucida Sans"/>
              <a:cs typeface="Lucida Sans"/>
              <a:sym typeface="Lucida Sans"/>
            </a:endParaRPr>
          </a:p>
        </p:txBody>
      </p:sp>
      <p:sp>
        <p:nvSpPr>
          <p:cNvPr id="174" name="Google Shape;174;p20"/>
          <p:cNvSpPr/>
          <p:nvPr/>
        </p:nvSpPr>
        <p:spPr>
          <a:xfrm>
            <a:off x="3275856" y="5445224"/>
            <a:ext cx="1872208" cy="1224136"/>
          </a:xfrm>
          <a:prstGeom prst="ellipse">
            <a:avLst/>
          </a:prstGeom>
          <a:solidFill>
            <a:srgbClr val="D2DEEF"/>
          </a:solidFill>
          <a:ln cap="flat" cmpd="thickThin" w="55000">
            <a:solidFill>
              <a:schemeClr val="accent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mk-MK" sz="1800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rPr>
              <a:t>Туризам</a:t>
            </a:r>
            <a:endParaRPr sz="1800">
              <a:solidFill>
                <a:schemeClr val="dk1"/>
              </a:solidFill>
              <a:latin typeface="Lucida Sans"/>
              <a:ea typeface="Lucida Sans"/>
              <a:cs typeface="Lucida Sans"/>
              <a:sym typeface="Lucida Sans"/>
            </a:endParaRPr>
          </a:p>
        </p:txBody>
      </p:sp>
      <p:cxnSp>
        <p:nvCxnSpPr>
          <p:cNvPr id="175" name="Google Shape;175;p20"/>
          <p:cNvCxnSpPr>
            <a:stCxn id="172" idx="6"/>
            <a:endCxn id="168" idx="1"/>
          </p:cNvCxnSpPr>
          <p:nvPr/>
        </p:nvCxnSpPr>
        <p:spPr>
          <a:xfrm>
            <a:off x="2987824" y="2816932"/>
            <a:ext cx="778200" cy="5034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76" name="Google Shape;176;p20"/>
          <p:cNvCxnSpPr>
            <a:stCxn id="168" idx="7"/>
            <a:endCxn id="171" idx="3"/>
          </p:cNvCxnSpPr>
          <p:nvPr/>
        </p:nvCxnSpPr>
        <p:spPr>
          <a:xfrm flipH="1" rot="10800000">
            <a:off x="5089910" y="2570539"/>
            <a:ext cx="558900" cy="7497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77" name="Google Shape;177;p20"/>
          <p:cNvCxnSpPr>
            <a:stCxn id="168" idx="6"/>
            <a:endCxn id="173" idx="2"/>
          </p:cNvCxnSpPr>
          <p:nvPr/>
        </p:nvCxnSpPr>
        <p:spPr>
          <a:xfrm>
            <a:off x="5364088" y="3753036"/>
            <a:ext cx="504000" cy="1524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78" name="Google Shape;178;p20"/>
          <p:cNvCxnSpPr>
            <a:stCxn id="168" idx="5"/>
            <a:endCxn id="170" idx="1"/>
          </p:cNvCxnSpPr>
          <p:nvPr/>
        </p:nvCxnSpPr>
        <p:spPr>
          <a:xfrm>
            <a:off x="5089910" y="4185833"/>
            <a:ext cx="855600" cy="10785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79" name="Google Shape;179;p20"/>
          <p:cNvCxnSpPr>
            <a:stCxn id="168" idx="4"/>
            <a:endCxn id="174" idx="0"/>
          </p:cNvCxnSpPr>
          <p:nvPr/>
        </p:nvCxnSpPr>
        <p:spPr>
          <a:xfrm flipH="1">
            <a:off x="4211984" y="4365104"/>
            <a:ext cx="216000" cy="10800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80" name="Google Shape;180;p20"/>
          <p:cNvCxnSpPr>
            <a:stCxn id="168" idx="3"/>
            <a:endCxn id="169" idx="7"/>
          </p:cNvCxnSpPr>
          <p:nvPr/>
        </p:nvCxnSpPr>
        <p:spPr>
          <a:xfrm flipH="1">
            <a:off x="2836659" y="4185833"/>
            <a:ext cx="929400" cy="5424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6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C:\Users\Tanja\Pictures\туризам.png" id="185" name="Google Shape;185;p2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634161" y="980728"/>
            <a:ext cx="4188239" cy="2658492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:\Users\Tanja\Pictures\сообраќај.png" id="186" name="Google Shape;186;p2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4634161" y="4005064"/>
            <a:ext cx="4196853" cy="2518112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:\Users\Tanja\Pictures\imagesX0U1YOSR.jpg" id="187" name="Google Shape;187;p21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467544" y="3356992"/>
            <a:ext cx="4286251" cy="256602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22"/>
          <p:cNvSpPr txBox="1"/>
          <p:nvPr>
            <p:ph type="title"/>
          </p:nvPr>
        </p:nvSpPr>
        <p:spPr>
          <a:xfrm>
            <a:off x="467544" y="1916832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90"/>
              <a:buFont typeface="Lucida Sans"/>
              <a:buNone/>
            </a:pPr>
            <a:r>
              <a:rPr lang="mk-MK" sz="3690"/>
              <a:t>Која стопанска дејност најмногу е развиена во твојата локална заедница? Истражувај!</a:t>
            </a:r>
            <a:endParaRPr sz="3690"/>
          </a:p>
        </p:txBody>
      </p:sp>
    </p:spTree>
  </p:cSld>
  <p:clrMapOvr>
    <a:masterClrMapping/>
  </p:clrMapOvr>
  <mc:AlternateContent>
    <mc:Choice Requires="p14">
      <p:transition spd="slow" p14:dur="1500">
        <p:fade thruBlk="1"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23"/>
          <p:cNvSpPr txBox="1"/>
          <p:nvPr>
            <p:ph type="title"/>
          </p:nvPr>
        </p:nvSpPr>
        <p:spPr>
          <a:xfrm>
            <a:off x="467544" y="24208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90"/>
              <a:buFont typeface="Lucida Sans"/>
              <a:buNone/>
            </a:pPr>
            <a:r>
              <a:rPr lang="mk-MK" sz="3690"/>
              <a:t>Кои нестопански дејности се најзастапени во твојата локална заедница? Истражувај!</a:t>
            </a:r>
            <a:endParaRPr sz="3690"/>
          </a:p>
        </p:txBody>
      </p:sp>
    </p:spTree>
  </p:cSld>
  <p:clrMapOvr>
    <a:masterClrMapping/>
  </p:clrMapOvr>
  <mc:AlternateContent>
    <mc:Choice Requires="p14">
      <p:transition spd="slow" p14:dur="1500">
        <p:fade thruBlk="1"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0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24"/>
          <p:cNvSpPr txBox="1"/>
          <p:nvPr>
            <p:ph type="title"/>
          </p:nvPr>
        </p:nvSpPr>
        <p:spPr>
          <a:xfrm>
            <a:off x="722376" y="1059712"/>
            <a:ext cx="777240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Lucida Sans"/>
              <a:buNone/>
            </a:pPr>
            <a:r>
              <a:rPr lang="mk-MK"/>
              <a:t>ИЗРАБОТИ:</a:t>
            </a:r>
            <a:endParaRPr/>
          </a:p>
        </p:txBody>
      </p:sp>
      <p:sp>
        <p:nvSpPr>
          <p:cNvPr id="203" name="Google Shape;203;p24"/>
          <p:cNvSpPr txBox="1"/>
          <p:nvPr>
            <p:ph idx="1" type="body"/>
          </p:nvPr>
        </p:nvSpPr>
        <p:spPr>
          <a:xfrm>
            <a:off x="2699792" y="2931712"/>
            <a:ext cx="5832648" cy="24415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2448"/>
              <a:buNone/>
            </a:pPr>
            <a:r>
              <a:rPr lang="mk-MK" sz="3600"/>
              <a:t>НАСТАВНИК:Бисера Вишиноска ООУ„Рампо Левката “ -Прилеп</a:t>
            </a:r>
            <a:endParaRPr sz="3600"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0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 name="Concourse">
  <a:themeElements>
    <a:clrScheme name="Concourse">
      <a:dk1>
        <a:srgbClr val="000000"/>
      </a:dk1>
      <a:lt1>
        <a:srgbClr val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Concourse">
  <a:themeElements>
    <a:clrScheme name="Concourse">
      <a:dk1>
        <a:srgbClr val="000000"/>
      </a:dk1>
      <a:lt1>
        <a:srgbClr val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