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mk-MK"/>
          </a:p>
        </p:txBody>
      </p:sp>
      <p:pic>
        <p:nvPicPr>
          <p:cNvPr id="4" name="Content Placeholder 3" descr="dropki-1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620" y="0"/>
            <a:ext cx="8676980" cy="6858000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Or 1"/>
          <p:cNvSpPr/>
          <p:nvPr/>
        </p:nvSpPr>
        <p:spPr>
          <a:xfrm>
            <a:off x="685800" y="2514600"/>
            <a:ext cx="1752600" cy="1676400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3" name="Rectangle 2"/>
          <p:cNvSpPr/>
          <p:nvPr/>
        </p:nvSpPr>
        <p:spPr>
          <a:xfrm>
            <a:off x="5181600" y="2590800"/>
            <a:ext cx="18288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5" name="Straight Connector 4"/>
          <p:cNvCxnSpPr>
            <a:endCxn id="2" idx="7"/>
          </p:cNvCxnSpPr>
          <p:nvPr/>
        </p:nvCxnSpPr>
        <p:spPr>
          <a:xfrm>
            <a:off x="1600200" y="2743200"/>
            <a:ext cx="581537" cy="1690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76400" y="2971800"/>
            <a:ext cx="6096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00200" y="3200400"/>
            <a:ext cx="9144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3" idx="1"/>
            <a:endCxn id="3" idx="3"/>
          </p:cNvCxnSpPr>
          <p:nvPr/>
        </p:nvCxnSpPr>
        <p:spPr>
          <a:xfrm rot="10800000" flipH="1">
            <a:off x="5181600" y="3505200"/>
            <a:ext cx="18288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3" idx="0"/>
            <a:endCxn id="3" idx="2"/>
          </p:cNvCxnSpPr>
          <p:nvPr/>
        </p:nvCxnSpPr>
        <p:spPr>
          <a:xfrm rot="16200000" flipH="1">
            <a:off x="5181600" y="3505200"/>
            <a:ext cx="18288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81600" y="3733800"/>
            <a:ext cx="9144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181600" y="3886200"/>
            <a:ext cx="914400" cy="76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181600" y="4191000"/>
            <a:ext cx="9144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0" y="304801"/>
            <a:ext cx="838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 smtClean="0"/>
              <a:t>    Кога едно цело ќе се подели на 4 еднакви </a:t>
            </a:r>
          </a:p>
          <a:p>
            <a:r>
              <a:rPr lang="mk-MK" dirty="0" smtClean="0"/>
              <a:t> </a:t>
            </a:r>
            <a:r>
              <a:rPr lang="mk-MK" dirty="0" smtClean="0"/>
              <a:t>    делови тоа се запишува како                                                           								</a:t>
            </a:r>
            <a:r>
              <a:rPr lang="mk-MK" b="1" u="sng" dirty="0" smtClean="0"/>
              <a:t>1</a:t>
            </a:r>
            <a:endParaRPr lang="mk-MK" b="1" u="sng" dirty="0" smtClean="0"/>
          </a:p>
          <a:p>
            <a:r>
              <a:rPr lang="mk-MK" b="1" dirty="0" smtClean="0"/>
              <a:t>                                                                                                       </a:t>
            </a:r>
            <a:r>
              <a:rPr lang="mk-MK" b="1" dirty="0" smtClean="0"/>
              <a:t>  </a:t>
            </a:r>
            <a:r>
              <a:rPr lang="mk-MK" b="1" dirty="0" smtClean="0"/>
              <a:t>4 </a:t>
            </a:r>
          </a:p>
          <a:p>
            <a:endParaRPr lang="mk-MK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Вежба</a:t>
            </a:r>
            <a:endParaRPr lang="mk-M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 smtClean="0"/>
              <a:t>Нацртај во тетратка и обој ги соодветните            делови во целото</a:t>
            </a:r>
          </a:p>
          <a:p>
            <a:pPr>
              <a:buNone/>
            </a:pPr>
            <a:r>
              <a:rPr lang="mk-MK" dirty="0" smtClean="0"/>
              <a:t> </a:t>
            </a:r>
            <a:endParaRPr lang="mk-MK" dirty="0"/>
          </a:p>
        </p:txBody>
      </p:sp>
      <p:sp>
        <p:nvSpPr>
          <p:cNvPr id="20" name="Flowchart: Or 19"/>
          <p:cNvSpPr/>
          <p:nvPr/>
        </p:nvSpPr>
        <p:spPr>
          <a:xfrm>
            <a:off x="762000" y="2514600"/>
            <a:ext cx="1752600" cy="1676400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TextBox 22"/>
          <p:cNvSpPr txBox="1"/>
          <p:nvPr/>
        </p:nvSpPr>
        <p:spPr>
          <a:xfrm>
            <a:off x="609600" y="46482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 smtClean="0"/>
              <a:t>Обој       </a:t>
            </a:r>
            <a:r>
              <a:rPr lang="mk-MK" u="sng" dirty="0" smtClean="0"/>
              <a:t>1</a:t>
            </a:r>
          </a:p>
          <a:p>
            <a:r>
              <a:rPr lang="mk-MK" dirty="0" smtClean="0"/>
              <a:t>                </a:t>
            </a:r>
            <a:r>
              <a:rPr lang="mk-MK" dirty="0" smtClean="0"/>
              <a:t>4</a:t>
            </a:r>
            <a:endParaRPr lang="mk-MK" dirty="0"/>
          </a:p>
        </p:txBody>
      </p:sp>
      <p:sp>
        <p:nvSpPr>
          <p:cNvPr id="24" name="TextBox 23"/>
          <p:cNvSpPr txBox="1"/>
          <p:nvPr/>
        </p:nvSpPr>
        <p:spPr>
          <a:xfrm>
            <a:off x="5410200" y="4572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 smtClean="0"/>
              <a:t>Обој       </a:t>
            </a:r>
            <a:r>
              <a:rPr lang="mk-MK" u="sng" dirty="0" smtClean="0"/>
              <a:t>1</a:t>
            </a:r>
          </a:p>
          <a:p>
            <a:r>
              <a:rPr lang="mk-MK" dirty="0" smtClean="0"/>
              <a:t>                </a:t>
            </a:r>
            <a:r>
              <a:rPr lang="mk-MK" dirty="0" smtClean="0"/>
              <a:t>2</a:t>
            </a:r>
            <a:endParaRPr lang="mk-MK" dirty="0"/>
          </a:p>
        </p:txBody>
      </p:sp>
      <p:sp>
        <p:nvSpPr>
          <p:cNvPr id="8" name="Rectangle 7"/>
          <p:cNvSpPr/>
          <p:nvPr/>
        </p:nvSpPr>
        <p:spPr>
          <a:xfrm>
            <a:off x="5181600" y="2590800"/>
            <a:ext cx="18288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0" name="Straight Connector 9"/>
          <p:cNvCxnSpPr>
            <a:stCxn id="8" idx="1"/>
            <a:endCxn id="8" idx="3"/>
          </p:cNvCxnSpPr>
          <p:nvPr/>
        </p:nvCxnSpPr>
        <p:spPr>
          <a:xfrm rot="10800000" flipH="1">
            <a:off x="5181600" y="3505200"/>
            <a:ext cx="18288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0"/>
            <a:endCxn id="8" idx="2"/>
          </p:cNvCxnSpPr>
          <p:nvPr/>
        </p:nvCxnSpPr>
        <p:spPr>
          <a:xfrm rot="16200000" flipH="1">
            <a:off x="5181600" y="3505200"/>
            <a:ext cx="18288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mk-MK"/>
          </a:p>
        </p:txBody>
      </p:sp>
      <p:pic>
        <p:nvPicPr>
          <p:cNvPr id="4" name="Content Placeholder 3" descr="dropki-2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228600"/>
            <a:ext cx="8686800" cy="64008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ropki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584"/>
            <a:ext cx="9143999" cy="686516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ropki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2" y="0"/>
            <a:ext cx="913445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ropki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2" y="-3584"/>
            <a:ext cx="9139228" cy="686158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ropki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2" y="-3584"/>
            <a:ext cx="9139228" cy="686158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ropki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584"/>
            <a:ext cx="9144000" cy="686516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ropki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584"/>
            <a:ext cx="9144000" cy="686516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ropki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2" y="-3584"/>
            <a:ext cx="9139228" cy="68615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36</Words>
  <Application>Microsoft Office PowerPoint</Application>
  <PresentationFormat>On-screen Show (4:3)</PresentationFormat>
  <Paragraphs>10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Вежба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</cp:revision>
  <dcterms:created xsi:type="dcterms:W3CDTF">2006-08-16T00:00:00Z</dcterms:created>
  <dcterms:modified xsi:type="dcterms:W3CDTF">2020-03-23T12:41:52Z</dcterms:modified>
</cp:coreProperties>
</file>