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1D4F-0024-4697-9219-6E5848E43191}" type="datetimeFigureOut">
              <a:rPr lang="mk-MK" smtClean="0"/>
              <a:pPr/>
              <a:t>08.04.2020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0050-6EEE-40FB-9533-F3BF384FF56F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1D4F-0024-4697-9219-6E5848E43191}" type="datetimeFigureOut">
              <a:rPr lang="mk-MK" smtClean="0"/>
              <a:pPr/>
              <a:t>08.04.2020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0050-6EEE-40FB-9533-F3BF384FF56F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1D4F-0024-4697-9219-6E5848E43191}" type="datetimeFigureOut">
              <a:rPr lang="mk-MK" smtClean="0"/>
              <a:pPr/>
              <a:t>08.04.2020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0050-6EEE-40FB-9533-F3BF384FF56F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1D4F-0024-4697-9219-6E5848E43191}" type="datetimeFigureOut">
              <a:rPr lang="mk-MK" smtClean="0"/>
              <a:pPr/>
              <a:t>08.04.2020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0050-6EEE-40FB-9533-F3BF384FF56F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1D4F-0024-4697-9219-6E5848E43191}" type="datetimeFigureOut">
              <a:rPr lang="mk-MK" smtClean="0"/>
              <a:pPr/>
              <a:t>08.04.2020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0050-6EEE-40FB-9533-F3BF384FF56F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1D4F-0024-4697-9219-6E5848E43191}" type="datetimeFigureOut">
              <a:rPr lang="mk-MK" smtClean="0"/>
              <a:pPr/>
              <a:t>08.04.2020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0050-6EEE-40FB-9533-F3BF384FF56F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1D4F-0024-4697-9219-6E5848E43191}" type="datetimeFigureOut">
              <a:rPr lang="mk-MK" smtClean="0"/>
              <a:pPr/>
              <a:t>08.04.2020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0050-6EEE-40FB-9533-F3BF384FF56F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1D4F-0024-4697-9219-6E5848E43191}" type="datetimeFigureOut">
              <a:rPr lang="mk-MK" smtClean="0"/>
              <a:pPr/>
              <a:t>08.04.2020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0050-6EEE-40FB-9533-F3BF384FF56F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1D4F-0024-4697-9219-6E5848E43191}" type="datetimeFigureOut">
              <a:rPr lang="mk-MK" smtClean="0"/>
              <a:pPr/>
              <a:t>08.04.2020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0050-6EEE-40FB-9533-F3BF384FF56F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1D4F-0024-4697-9219-6E5848E43191}" type="datetimeFigureOut">
              <a:rPr lang="mk-MK" smtClean="0"/>
              <a:pPr/>
              <a:t>08.04.2020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0050-6EEE-40FB-9533-F3BF384FF56F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1D4F-0024-4697-9219-6E5848E43191}" type="datetimeFigureOut">
              <a:rPr lang="mk-MK" smtClean="0"/>
              <a:pPr/>
              <a:t>08.04.2020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0050-6EEE-40FB-9533-F3BF384FF56F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D1D4F-0024-4697-9219-6E5848E43191}" type="datetimeFigureOut">
              <a:rPr lang="mk-MK" smtClean="0"/>
              <a:pPr/>
              <a:t>08.04.2020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A0050-6EEE-40FB-9533-F3BF384FF56F}" type="slidenum">
              <a:rPr lang="mk-MK" smtClean="0"/>
              <a:pPr/>
              <a:t>‹#›</a:t>
            </a:fld>
            <a:endParaRPr lang="mk-M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78581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mk-MK" sz="3100" b="1" dirty="0" smtClean="0"/>
              <a:t>Зборови  почнуваат  со буквата Б</a:t>
            </a:r>
            <a:r>
              <a:rPr lang="en-US" b="1" dirty="0" smtClean="0">
                <a:solidFill>
                  <a:srgbClr val="FF0000"/>
                </a:solidFill>
                <a:latin typeface="Macedonian Tms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Macedonian Tms" pitchFamily="18" charset="0"/>
              </a:rPr>
            </a:br>
            <a:endParaRPr lang="mk-MK" dirty="0"/>
          </a:p>
        </p:txBody>
      </p:sp>
      <p:pic>
        <p:nvPicPr>
          <p:cNvPr id="11266" name="Picture 2" descr="Image result for banana face clip a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85860"/>
            <a:ext cx="1928826" cy="228601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85852" y="350043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 smtClean="0">
                <a:solidFill>
                  <a:srgbClr val="FF0000"/>
                </a:solidFill>
              </a:rPr>
              <a:t>БАНАНА</a:t>
            </a:r>
            <a:endParaRPr lang="mk-MK" dirty="0">
              <a:solidFill>
                <a:srgbClr val="FF0000"/>
              </a:solidFill>
            </a:endParaRPr>
          </a:p>
        </p:txBody>
      </p:sp>
      <p:sp>
        <p:nvSpPr>
          <p:cNvPr id="11268" name="AutoShape 4" descr="Image result for single balloon clip art"/>
          <p:cNvSpPr>
            <a:spLocks noChangeAspect="1" noChangeArrowheads="1"/>
          </p:cNvSpPr>
          <p:nvPr/>
        </p:nvSpPr>
        <p:spPr bwMode="auto">
          <a:xfrm>
            <a:off x="155575" y="-1935163"/>
            <a:ext cx="5381625" cy="403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1270" name="AutoShape 6" descr="Image result for single balloon clip art"/>
          <p:cNvSpPr>
            <a:spLocks noChangeAspect="1" noChangeArrowheads="1"/>
          </p:cNvSpPr>
          <p:nvPr/>
        </p:nvSpPr>
        <p:spPr bwMode="auto">
          <a:xfrm>
            <a:off x="155575" y="-1935163"/>
            <a:ext cx="5381625" cy="403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1272" name="AutoShape 8" descr="Image result for single balloon clip art"/>
          <p:cNvSpPr>
            <a:spLocks noChangeAspect="1" noChangeArrowheads="1"/>
          </p:cNvSpPr>
          <p:nvPr/>
        </p:nvSpPr>
        <p:spPr bwMode="auto">
          <a:xfrm>
            <a:off x="155575" y="-1935163"/>
            <a:ext cx="4038600" cy="403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11274" name="Picture 10" descr="Image result for single balloon clip 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785794"/>
            <a:ext cx="1828800" cy="4038601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628" y="142873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 smtClean="0">
                <a:solidFill>
                  <a:srgbClr val="FF0000"/>
                </a:solidFill>
              </a:rPr>
              <a:t>Балон</a:t>
            </a:r>
            <a:endParaRPr lang="mk-MK" dirty="0">
              <a:solidFill>
                <a:srgbClr val="FF0000"/>
              </a:solidFill>
            </a:endParaRPr>
          </a:p>
        </p:txBody>
      </p:sp>
      <p:pic>
        <p:nvPicPr>
          <p:cNvPr id="11276" name="Picture 12" descr="Image result for baterija clip ar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1142984"/>
            <a:ext cx="1643074" cy="2714644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6786578" y="392906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 smtClean="0">
                <a:solidFill>
                  <a:srgbClr val="FF0000"/>
                </a:solidFill>
              </a:rPr>
              <a:t>Батерија</a:t>
            </a:r>
            <a:endParaRPr lang="mk-MK" dirty="0">
              <a:solidFill>
                <a:srgbClr val="FF0000"/>
              </a:solidFill>
            </a:endParaRPr>
          </a:p>
        </p:txBody>
      </p:sp>
      <p:pic>
        <p:nvPicPr>
          <p:cNvPr id="11278" name="Picture 14" descr="Image result for buket cvetovi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28794" y="3929066"/>
            <a:ext cx="1735790" cy="2609841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3714744" y="521495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 smtClean="0">
                <a:solidFill>
                  <a:srgbClr val="FF0000"/>
                </a:solidFill>
              </a:rPr>
              <a:t>Букет</a:t>
            </a:r>
            <a:endParaRPr lang="mk-MK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29256" y="4500570"/>
            <a:ext cx="32147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9600" dirty="0" smtClean="0">
                <a:latin typeface="M_Times" pitchFamily="18" charset="0"/>
              </a:rPr>
              <a:t>Б</a:t>
            </a:r>
            <a:r>
              <a:rPr lang="en-US" sz="9600" dirty="0" smtClean="0">
                <a:latin typeface="M_Times" pitchFamily="18" charset="0"/>
              </a:rPr>
              <a:t>    </a:t>
            </a:r>
            <a:r>
              <a:rPr lang="mk-MK" sz="9600" dirty="0" err="1" smtClean="0">
                <a:latin typeface="M_Times" pitchFamily="18" charset="0"/>
              </a:rPr>
              <a:t>б</a:t>
            </a:r>
            <a:endParaRPr lang="mk-MK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1" grpId="0"/>
      <p:bldP spid="13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7972452" cy="500066"/>
          </a:xfrm>
        </p:spPr>
        <p:txBody>
          <a:bodyPr>
            <a:normAutofit/>
          </a:bodyPr>
          <a:lstStyle/>
          <a:p>
            <a:r>
              <a:rPr lang="mk-MK" sz="2400" b="1" dirty="0" smtClean="0"/>
              <a:t>Буквата Б во зборот</a:t>
            </a:r>
            <a:endParaRPr lang="mk-MK" sz="2400" b="1" dirty="0"/>
          </a:p>
        </p:txBody>
      </p:sp>
      <p:pic>
        <p:nvPicPr>
          <p:cNvPr id="14338" name="Picture 2" descr="Image result for baraban clip a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2762250" cy="250985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14612" y="142873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 smtClean="0">
                <a:solidFill>
                  <a:srgbClr val="FF0000"/>
                </a:solidFill>
              </a:rPr>
              <a:t>Барабан</a:t>
            </a:r>
            <a:endParaRPr lang="mk-MK" dirty="0">
              <a:solidFill>
                <a:srgbClr val="FF0000"/>
              </a:solidFill>
            </a:endParaRPr>
          </a:p>
        </p:txBody>
      </p:sp>
      <p:sp>
        <p:nvSpPr>
          <p:cNvPr id="14340" name="AutoShape 4" descr="Image result for bubamara clip art"/>
          <p:cNvSpPr>
            <a:spLocks noChangeAspect="1" noChangeArrowheads="1"/>
          </p:cNvSpPr>
          <p:nvPr/>
        </p:nvSpPr>
        <p:spPr bwMode="auto">
          <a:xfrm>
            <a:off x="155575" y="-822325"/>
            <a:ext cx="2047875" cy="1724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14342" name="Picture 6" descr="Image result for bubamara clip ar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714356"/>
            <a:ext cx="2428892" cy="2752717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6858016" y="1357298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 smtClean="0">
                <a:solidFill>
                  <a:srgbClr val="FF0000"/>
                </a:solidFill>
              </a:rPr>
              <a:t>Буба Мара</a:t>
            </a:r>
            <a:endParaRPr lang="mk-MK" dirty="0">
              <a:solidFill>
                <a:srgbClr val="FF0000"/>
              </a:solidFill>
            </a:endParaRPr>
          </a:p>
        </p:txBody>
      </p:sp>
      <p:sp>
        <p:nvSpPr>
          <p:cNvPr id="14344" name="AutoShape 8" descr="Image result for bebe clip art"/>
          <p:cNvSpPr>
            <a:spLocks noChangeAspect="1" noChangeArrowheads="1"/>
          </p:cNvSpPr>
          <p:nvPr/>
        </p:nvSpPr>
        <p:spPr bwMode="auto">
          <a:xfrm>
            <a:off x="155575" y="-1897063"/>
            <a:ext cx="4048125" cy="3962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14346" name="AutoShape 10" descr="Image result for bebe clip art"/>
          <p:cNvSpPr>
            <a:spLocks noChangeAspect="1" noChangeArrowheads="1"/>
          </p:cNvSpPr>
          <p:nvPr/>
        </p:nvSpPr>
        <p:spPr bwMode="auto">
          <a:xfrm>
            <a:off x="155575" y="-914400"/>
            <a:ext cx="19431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14348" name="Picture 12" descr="Related imag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3071810"/>
            <a:ext cx="1809750" cy="177165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28926" y="364331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 smtClean="0">
                <a:solidFill>
                  <a:srgbClr val="FF0000"/>
                </a:solidFill>
              </a:rPr>
              <a:t>Бебе</a:t>
            </a:r>
            <a:endParaRPr lang="mk-MK" dirty="0">
              <a:solidFill>
                <a:srgbClr val="FF0000"/>
              </a:solidFill>
            </a:endParaRPr>
          </a:p>
        </p:txBody>
      </p:sp>
      <p:pic>
        <p:nvPicPr>
          <p:cNvPr id="14350" name="Picture 14" descr="Image result for bumba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2714620"/>
            <a:ext cx="2524112" cy="1962139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6357950" y="492919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 smtClean="0">
                <a:solidFill>
                  <a:srgbClr val="FF0000"/>
                </a:solidFill>
              </a:rPr>
              <a:t>Бумбар</a:t>
            </a:r>
            <a:endParaRPr lang="mk-MK" dirty="0">
              <a:solidFill>
                <a:srgbClr val="FF0000"/>
              </a:solidFill>
            </a:endParaRPr>
          </a:p>
        </p:txBody>
      </p:sp>
      <p:pic>
        <p:nvPicPr>
          <p:cNvPr id="14352" name="Picture 16" descr="Image result for lebed clip ar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7224" y="4786322"/>
            <a:ext cx="3333750" cy="1895473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4500562" y="5786454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 smtClean="0"/>
              <a:t>Лебед</a:t>
            </a:r>
            <a:endParaRPr lang="mk-M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9" grpId="0"/>
      <p:bldP spid="13" grpId="0"/>
      <p:bldP spid="15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2800" b="1" dirty="0" smtClean="0"/>
              <a:t>Буквата Б на крајот на зборот</a:t>
            </a:r>
            <a:endParaRPr lang="mk-MK" sz="2800" b="1" dirty="0"/>
          </a:p>
        </p:txBody>
      </p:sp>
      <p:pic>
        <p:nvPicPr>
          <p:cNvPr id="15362" name="Picture 2" descr="Image result for bread clip a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2"/>
            <a:ext cx="3048000" cy="22860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643306" y="1928802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400" dirty="0" smtClean="0"/>
              <a:t>Леб</a:t>
            </a:r>
            <a:endParaRPr lang="mk-MK" sz="2400" dirty="0"/>
          </a:p>
        </p:txBody>
      </p:sp>
      <p:pic>
        <p:nvPicPr>
          <p:cNvPr id="15364" name="Picture 4" descr="Image result for &amp;gcy;&amp;ucy;&amp;lcy;&amp;acy;&amp;bcy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1500174"/>
            <a:ext cx="2286000" cy="152400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500694" y="3286124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400" dirty="0" smtClean="0"/>
              <a:t>Гулаб</a:t>
            </a:r>
            <a:endParaRPr lang="mk-MK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758825" y="914400"/>
            <a:ext cx="7123113" cy="2514600"/>
            <a:chOff x="758687" y="914400"/>
            <a:chExt cx="7123043" cy="2514600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758687" y="914400"/>
              <a:ext cx="7086530" cy="76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V="1">
              <a:off x="795200" y="2057400"/>
              <a:ext cx="7086530" cy="76200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761862" y="3352800"/>
              <a:ext cx="7086530" cy="76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Straight Connector 8"/>
          <p:cNvCxnSpPr/>
          <p:nvPr/>
        </p:nvCxnSpPr>
        <p:spPr>
          <a:xfrm rot="5400000">
            <a:off x="642116" y="2214554"/>
            <a:ext cx="2429686" cy="79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857356" y="1000108"/>
            <a:ext cx="1285884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Flowchart: Delay 16"/>
          <p:cNvSpPr/>
          <p:nvPr/>
        </p:nvSpPr>
        <p:spPr>
          <a:xfrm>
            <a:off x="1857356" y="2143116"/>
            <a:ext cx="1357322" cy="1285884"/>
          </a:xfrm>
          <a:prstGeom prst="flowChartDelay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0" name="TextBox 19"/>
          <p:cNvSpPr txBox="1"/>
          <p:nvPr/>
        </p:nvSpPr>
        <p:spPr>
          <a:xfrm>
            <a:off x="3929058" y="928671"/>
            <a:ext cx="31432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0000" dirty="0" smtClean="0"/>
              <a:t>б</a:t>
            </a:r>
            <a:endParaRPr lang="mk-MK" sz="2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25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Зборови  почнуваат  со буквата Б </vt:lpstr>
      <vt:lpstr>Буквата Б во зборот</vt:lpstr>
      <vt:lpstr>Буквата Б на крајот на зборот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Zborovi koi [to zapo~nuvaat na bukvata B</dc:title>
  <dc:creator>user</dc:creator>
  <cp:lastModifiedBy>semovi</cp:lastModifiedBy>
  <cp:revision>8</cp:revision>
  <dcterms:created xsi:type="dcterms:W3CDTF">2017-03-14T19:15:40Z</dcterms:created>
  <dcterms:modified xsi:type="dcterms:W3CDTF">2020-04-08T08:37:11Z</dcterms:modified>
</cp:coreProperties>
</file>