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1D4F-0024-4697-9219-6E5848E43191}" type="datetimeFigureOut">
              <a:rPr lang="mk-MK" smtClean="0"/>
              <a:pPr/>
              <a:t>08.04.2020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A0050-6EEE-40FB-9533-F3BF384FF56F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mk-MK" sz="3100" b="1" dirty="0" smtClean="0"/>
              <a:t>Зборови  почнуваат  со буквата Б</a:t>
            </a:r>
            <a:r>
              <a:rPr lang="en-US" b="1" dirty="0" smtClean="0">
                <a:solidFill>
                  <a:srgbClr val="FF0000"/>
                </a:solidFill>
                <a:latin typeface="Macedonian Tms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Macedonian Tms" pitchFamily="18" charset="0"/>
              </a:rPr>
            </a:br>
            <a:endParaRPr lang="mk-MK" dirty="0"/>
          </a:p>
        </p:txBody>
      </p:sp>
      <p:pic>
        <p:nvPicPr>
          <p:cNvPr id="11266" name="Picture 2" descr="Image result for banana face clip 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1928826" cy="22860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35004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БАНАНА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1268" name="AutoShape 4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53816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70" name="AutoShape 6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53816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72" name="AutoShape 8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4038600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1274" name="Picture 10" descr="Image result for single ballo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785794"/>
            <a:ext cx="1828800" cy="403860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628" y="142873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Балон</a:t>
            </a:r>
            <a:endParaRPr lang="mk-MK" dirty="0">
              <a:solidFill>
                <a:srgbClr val="FF0000"/>
              </a:solidFill>
            </a:endParaRPr>
          </a:p>
        </p:txBody>
      </p:sp>
      <p:pic>
        <p:nvPicPr>
          <p:cNvPr id="11276" name="Picture 12" descr="Image result for baterija clip a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142984"/>
            <a:ext cx="1643074" cy="271464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786578" y="39290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Батерија</a:t>
            </a:r>
            <a:endParaRPr lang="mk-MK" dirty="0">
              <a:solidFill>
                <a:srgbClr val="FF0000"/>
              </a:solidFill>
            </a:endParaRPr>
          </a:p>
        </p:txBody>
      </p:sp>
      <p:pic>
        <p:nvPicPr>
          <p:cNvPr id="11278" name="Picture 14" descr="Image result for buket cvetovi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3929066"/>
            <a:ext cx="1735790" cy="260984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714744" y="521495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Букет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9256" y="450057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9600" dirty="0" smtClean="0">
                <a:latin typeface="M_Times" pitchFamily="18" charset="0"/>
              </a:rPr>
              <a:t>Б</a:t>
            </a:r>
            <a:r>
              <a:rPr lang="en-US" sz="9600" dirty="0" smtClean="0">
                <a:latin typeface="M_Times" pitchFamily="18" charset="0"/>
              </a:rPr>
              <a:t>    </a:t>
            </a:r>
            <a:r>
              <a:rPr lang="mk-MK" sz="9600" dirty="0" err="1" smtClean="0">
                <a:latin typeface="M_Times" pitchFamily="18" charset="0"/>
              </a:rPr>
              <a:t>б</a:t>
            </a:r>
            <a:endParaRPr lang="mk-MK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3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972452" cy="500066"/>
          </a:xfrm>
        </p:spPr>
        <p:txBody>
          <a:bodyPr>
            <a:normAutofit/>
          </a:bodyPr>
          <a:lstStyle/>
          <a:p>
            <a:r>
              <a:rPr lang="mk-MK" sz="2400" b="1" dirty="0" smtClean="0"/>
              <a:t>Буквата Б во зборот</a:t>
            </a:r>
            <a:endParaRPr lang="mk-MK" sz="2400" b="1" dirty="0"/>
          </a:p>
        </p:txBody>
      </p:sp>
      <p:pic>
        <p:nvPicPr>
          <p:cNvPr id="14338" name="Picture 2" descr="Image result for baraban clip 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2762250" cy="25098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142873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Барабан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4340" name="AutoShape 4" descr="Image result for bubamara clip art"/>
          <p:cNvSpPr>
            <a:spLocks noChangeAspect="1" noChangeArrowheads="1"/>
          </p:cNvSpPr>
          <p:nvPr/>
        </p:nvSpPr>
        <p:spPr bwMode="auto">
          <a:xfrm>
            <a:off x="155575" y="-822325"/>
            <a:ext cx="2047875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4342" name="Picture 6" descr="Image result for bubamara clip 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714356"/>
            <a:ext cx="2428892" cy="275271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16" y="13572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Буба Мара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4344" name="AutoShape 8" descr="Image result for bebe clip art"/>
          <p:cNvSpPr>
            <a:spLocks noChangeAspect="1" noChangeArrowheads="1"/>
          </p:cNvSpPr>
          <p:nvPr/>
        </p:nvSpPr>
        <p:spPr bwMode="auto">
          <a:xfrm>
            <a:off x="155575" y="-1897063"/>
            <a:ext cx="4048125" cy="3962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346" name="AutoShape 10" descr="Image result for bebe clip art"/>
          <p:cNvSpPr>
            <a:spLocks noChangeAspect="1" noChangeArrowheads="1"/>
          </p:cNvSpPr>
          <p:nvPr/>
        </p:nvSpPr>
        <p:spPr bwMode="auto">
          <a:xfrm>
            <a:off x="155575" y="-914400"/>
            <a:ext cx="19431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4348" name="Picture 12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071810"/>
            <a:ext cx="1809750" cy="17716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928926" y="364331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Бебе</a:t>
            </a:r>
            <a:endParaRPr lang="mk-MK" dirty="0">
              <a:solidFill>
                <a:srgbClr val="FF0000"/>
              </a:solidFill>
            </a:endParaRPr>
          </a:p>
        </p:txBody>
      </p:sp>
      <p:pic>
        <p:nvPicPr>
          <p:cNvPr id="14350" name="Picture 14" descr="Image result for bum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714620"/>
            <a:ext cx="2524112" cy="1962139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357950" y="492919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Бумбар</a:t>
            </a:r>
            <a:endParaRPr lang="mk-MK" dirty="0">
              <a:solidFill>
                <a:srgbClr val="FF0000"/>
              </a:solidFill>
            </a:endParaRPr>
          </a:p>
        </p:txBody>
      </p:sp>
      <p:pic>
        <p:nvPicPr>
          <p:cNvPr id="14352" name="Picture 16" descr="Image result for lebed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4786322"/>
            <a:ext cx="3333750" cy="189547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00562" y="578645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Лебед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b="1" dirty="0" smtClean="0"/>
              <a:t>Буквата Б на крајот на зборот</a:t>
            </a:r>
            <a:endParaRPr lang="mk-MK" sz="2800" b="1" dirty="0"/>
          </a:p>
        </p:txBody>
      </p:sp>
      <p:pic>
        <p:nvPicPr>
          <p:cNvPr id="15362" name="Picture 2" descr="Image result for bread clip 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048000" cy="2286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43306" y="192880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/>
              <a:t>Леб</a:t>
            </a:r>
            <a:endParaRPr lang="mk-MK" sz="2400" dirty="0"/>
          </a:p>
        </p:txBody>
      </p:sp>
      <p:pic>
        <p:nvPicPr>
          <p:cNvPr id="15364" name="Picture 4" descr="Image result for &amp;gcy;&amp;ucy;&amp;lcy;&amp;acy;&amp;b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00174"/>
            <a:ext cx="2286000" cy="1524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00694" y="328612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/>
              <a:t>Гулаб</a:t>
            </a:r>
            <a:endParaRPr lang="mk-M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58825" y="914400"/>
            <a:ext cx="7123113" cy="2514600"/>
            <a:chOff x="758687" y="914400"/>
            <a:chExt cx="7123043" cy="25146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58687" y="914400"/>
              <a:ext cx="708653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795200" y="2057400"/>
              <a:ext cx="7086530" cy="762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61862" y="3352800"/>
              <a:ext cx="708653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 rot="5400000">
            <a:off x="642116" y="2214554"/>
            <a:ext cx="2429686" cy="79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57356" y="1000108"/>
            <a:ext cx="1285884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lowchart: Delay 16"/>
          <p:cNvSpPr/>
          <p:nvPr/>
        </p:nvSpPr>
        <p:spPr>
          <a:xfrm>
            <a:off x="1857356" y="2143116"/>
            <a:ext cx="1357322" cy="1285884"/>
          </a:xfrm>
          <a:prstGeom prst="flowChartDelay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3929058" y="928671"/>
            <a:ext cx="31432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0" dirty="0" smtClean="0"/>
              <a:t>б</a:t>
            </a:r>
            <a:endParaRPr lang="mk-MK" sz="2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Зборови  почнуваат  со буквата Б </vt:lpstr>
      <vt:lpstr>Буквата Б во зборот</vt:lpstr>
      <vt:lpstr>Буквата Б на крајот на зборот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Zborovi koi [to zapo~nuvaat na bukvata B</dc:title>
  <dc:creator>user</dc:creator>
  <cp:lastModifiedBy>semovi</cp:lastModifiedBy>
  <cp:revision>8</cp:revision>
  <dcterms:created xsi:type="dcterms:W3CDTF">2017-03-14T19:15:40Z</dcterms:created>
  <dcterms:modified xsi:type="dcterms:W3CDTF">2020-04-08T08:37:11Z</dcterms:modified>
</cp:coreProperties>
</file>