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62" r:id="rId6"/>
    <p:sldId id="259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5/15/2020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k.wikipedia.org/wiki/%D0%83%D1%83%D1%80%D1%93%D1%83%D0%BB%D0%B5%D1%88%D1%8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k.wikipedia.org/wiki/%D0%A0%D1%83%D1%81%D0%B8%D1%98%D0%B0" TargetMode="External"/><Relationship Id="rId7" Type="http://schemas.openxmlformats.org/officeDocument/2006/relationships/hyperlink" Target="https://mk.wikipedia.org/wiki/%D0%9B%D0%B0%D1%82%D0%B2%D0%B8%D1%98%D0%B0" TargetMode="External"/><Relationship Id="rId2" Type="http://schemas.openxmlformats.org/officeDocument/2006/relationships/hyperlink" Target="https://mk.wikipedia.org/wiki/%D0%98%D1%81%D1%82%D0%BE%D1%87%D0%BD%D0%B0_%D0%95%D0%B2%D1%80%D0%BE%D0%BF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k.wikipedia.org/wiki/%D0%9B%D0%B8%D1%82%D0%B2%D0%B0%D0%BD%D0%B8%D1%98%D0%B0" TargetMode="External"/><Relationship Id="rId5" Type="http://schemas.openxmlformats.org/officeDocument/2006/relationships/hyperlink" Target="https://mk.wikipedia.org/wiki/%D0%9F%D0%BE%D0%BB%D1%81%D0%BA%D0%B0" TargetMode="External"/><Relationship Id="rId4" Type="http://schemas.openxmlformats.org/officeDocument/2006/relationships/hyperlink" Target="https://mk.wikipedia.org/wiki/%D0%A3%D0%BA%D1%80%D0%B0%D0%B8%D0%BD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k.wikipedia.org/wiki/%D0%9C%D0%B8%D0%BD%D1%81%D0%B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k.wikipedia.org/wiki/%D0%90%D0%B4%D0%BC%D0%B8%D0%BD%D0%B8%D1%81%D1%82%D1%80%D0%B0%D1%82%D0%B8%D0%B2%D0%BD%D0%B0_%D0%BF%D0%BE%D0%B4%D0%B5%D0%BB%D0%B1%D0%B0_%D0%BD%D0%B0_%D0%91%D0%B5%D0%BB%D0%BE%D1%80%D1%83%D1%81%D0%B8%D1%98%D0%B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k.wikipedia.org/wiki/%D0%93%D0%BE%D0%BC%D0%B5%D1%99" TargetMode="External"/><Relationship Id="rId2" Type="http://schemas.openxmlformats.org/officeDocument/2006/relationships/hyperlink" Target="https://mk.wikipedia.org/wiki/%D0%9C%D0%B8%D0%BD%D1%81%D0%B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k.wikipedia.org/w/index.php?title=%D0%9C%D0%BE%D0%B3%D0%B8%D1%99%D0%BE%D0%B2&amp;action=edit&amp;redlink=1" TargetMode="External"/><Relationship Id="rId4" Type="http://schemas.openxmlformats.org/officeDocument/2006/relationships/hyperlink" Target="https://mk.wikipedia.org/w/index.php?title=%D0%93%D0%BE%D0%BC%D0%B5%D1%99%D1%81%D0%BA%D0%B0_%D0%BE%D0%B1%D0%BB%D0%B0%D1%81%D1%82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k.wikipedia.org/wiki/%D0%9A%D0%B8%D1%88%D0%B8%D0%BD%D0%B5%D0%B2" TargetMode="External"/><Relationship Id="rId3" Type="http://schemas.openxmlformats.org/officeDocument/2006/relationships/hyperlink" Target="https://mk.wikipedia.org/wiki/%D0%91%D0%B5%D1%81%D0%B0%D1%80%D0%B0%D0%B1%D0%B8%D1%98%D0%B0" TargetMode="External"/><Relationship Id="rId7" Type="http://schemas.openxmlformats.org/officeDocument/2006/relationships/hyperlink" Target="https://mk.wikipedia.org/wiki/%D0%93%D0%BB%D0%B0%D0%B2%D0%B5%D0%BD_%D0%B3%D1%80%D0%B0%D0%B4" TargetMode="External"/><Relationship Id="rId2" Type="http://schemas.openxmlformats.org/officeDocument/2006/relationships/hyperlink" Target="https://mk.wikipedia.org/wiki/%D0%98%D1%81%D1%82%D0%BE%D1%87%D0%BD%D0%B0_%D0%95%D0%B2%D1%80%D0%BE%D0%BF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k.wikipedia.org/wiki/%D0%9F%D1%80%D1%83%D1%82" TargetMode="External"/><Relationship Id="rId5" Type="http://schemas.openxmlformats.org/officeDocument/2006/relationships/hyperlink" Target="https://mk.wikipedia.org/wiki/%D0%94%D0%BD%D0%B5%D1%81%D1%82%D0%B0%D1%80" TargetMode="External"/><Relationship Id="rId10" Type="http://schemas.openxmlformats.org/officeDocument/2006/relationships/hyperlink" Target="https://mk.wikipedia.org/wiki/%D0%A0%D0%BE%D0%BC%D0%B0%D0%BD%D0%B8%D1%98%D0%B0" TargetMode="External"/><Relationship Id="rId4" Type="http://schemas.openxmlformats.org/officeDocument/2006/relationships/hyperlink" Target="https://mk.wikipedia.org/wiki/%D0%98%D1%81%D1%82%D0%BE%D1%80%D0%B8%D1%81%D0%BA%D0%BE-%D0%B3%D0%B5%D0%BE%D0%B3%D1%80%D0%B0%D1%84%D1%81%D0%BA%D0%B0_%D0%BE%D0%B1%D0%BB%D0%B0%D1%81%D1%82" TargetMode="External"/><Relationship Id="rId9" Type="http://schemas.openxmlformats.org/officeDocument/2006/relationships/hyperlink" Target="https://mk.wikipedia.org/wiki/%D0%A3%D0%BA%D1%80%D0%B0%D0%B8%D0%BD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k.wikipedia.org/wiki/%D0%9C%D0%BE%D0%BB%D0%B4%D0%B0%D0%B2%D1%81%D0%BA%D0%B0_%D0%A1%D0%BE%D0%B2%D0%B5%D1%82%D1%81%D0%BA%D0%B0_%D0%A1%D0%BE%D1%86%D0%B8%D1%98%D0%B0%D0%BB%D0%B8%D1%81%D1%82%D0%B8%D1%87%D0%BA%D0%B0_%D0%A0%D0%B5%D0%BF%D1%83%D0%B1%D0%BB%D0%B8%D0%BA%D0%B0" TargetMode="External"/><Relationship Id="rId2" Type="http://schemas.openxmlformats.org/officeDocument/2006/relationships/hyperlink" Target="https://mk.wikipedia.org/wiki/%D0%A0%D0%B0%D1%81%D0%BF%D0%B0%D0%B4_%D0%BD%D0%B0_%D0%A1%D0%BE%D0%B2%D0%B5%D1%82%D1%81%D0%BA%D0%B8%D0%BE%D1%82_%D0%A1%D0%BE%D1%98%D1%83%D0%B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>
                <a:solidFill>
                  <a:schemeClr val="tx1"/>
                </a:solidFill>
              </a:rPr>
              <a:t>Белорусија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 dirty="0" smtClean="0"/>
              <a:t>Белорусија и Молдавија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Молдавија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Целосната земјина површина изнесува 33.851 км</a:t>
            </a:r>
            <a:r>
              <a:rPr lang="ru-RU" baseline="30000" dirty="0" smtClean="0"/>
              <a:t>2</a:t>
            </a:r>
            <a:r>
              <a:rPr lang="ru-RU" dirty="0" smtClean="0"/>
              <a:t>. Најголемиот дел од земјата лежи помеѓу двете реки Днестар и Прут. Западната граница на Молдавија е формирана долж реката Прут, притока на Дунав пред пред самото влевање во Црното Море. Во обалста </a:t>
            </a:r>
            <a:r>
              <a:rPr lang="ru-RU" dirty="0" smtClean="0">
                <a:hlinkClick r:id="rId2" tooltip="Ѓурѓулешт"/>
              </a:rPr>
              <a:t>Ѓурѓулешт</a:t>
            </a:r>
            <a:r>
              <a:rPr lang="ru-RU" dirty="0" smtClean="0"/>
              <a:t>, државата има пристап кон Дунав на само 480 метри површина и е единствено молдавско пристаниште на оваа река. Источната граница ја образува пак главната река Днестар со течение низ земјата од север до југ.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Молдавија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Покрај тоа што земјата е ридеста, највисоката измерена точка во Молдавија, ридот </a:t>
            </a:r>
            <a:r>
              <a:rPr lang="mk-MK" dirty="0" smtClean="0"/>
              <a:t>изнесува </a:t>
            </a:r>
            <a:r>
              <a:rPr lang="mk-MK" dirty="0" smtClean="0"/>
              <a:t>430 метри</a:t>
            </a:r>
            <a:r>
              <a:rPr lang="mk-MK" dirty="0" smtClean="0"/>
              <a:t>.</a:t>
            </a:r>
          </a:p>
          <a:p>
            <a:r>
              <a:rPr lang="mk-MK" dirty="0" smtClean="0"/>
              <a:t> </a:t>
            </a:r>
            <a:r>
              <a:rPr lang="mk-MK" dirty="0" smtClean="0"/>
              <a:t>Ридовите во Молдавија се дел од молдавските „</a:t>
            </a:r>
            <a:r>
              <a:rPr lang="vi-VN" dirty="0" smtClean="0"/>
              <a:t>Plateau“ </a:t>
            </a:r>
            <a:r>
              <a:rPr lang="mk-MK" dirty="0" smtClean="0"/>
              <a:t>височини, кои геолошки потекнуваат од Карпатите.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Молдавија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Климата во Молдавија е умерено континентална, со топли долги лета и температури во просек околу 20 °C, додека зимите се релативно благи и суви со температури кои во месец јануари просечно се движат околу -4 °C</a:t>
            </a:r>
            <a:r>
              <a:rPr lang="ru-RU" dirty="0" smtClean="0"/>
              <a:t>.</a:t>
            </a:r>
          </a:p>
          <a:p>
            <a:pPr algn="r"/>
            <a:r>
              <a:rPr lang="ru-RU" dirty="0" smtClean="0"/>
              <a:t>Наст.МКрстевска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Белорусија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Белорусија</a:t>
            </a:r>
            <a:r>
              <a:rPr lang="ru-RU" dirty="0" smtClean="0"/>
              <a:t>или </a:t>
            </a:r>
            <a:r>
              <a:rPr lang="ru-RU" dirty="0" smtClean="0"/>
              <a:t>официјално </a:t>
            </a:r>
            <a:r>
              <a:rPr lang="ru-RU" b="1" dirty="0" smtClean="0"/>
              <a:t>Република Беларус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smtClean="0"/>
              <a:t>е независна држава во </a:t>
            </a:r>
            <a:r>
              <a:rPr lang="ru-RU" dirty="0" smtClean="0">
                <a:hlinkClick r:id="rId2" tooltip="Источна Европа"/>
              </a:rPr>
              <a:t>Источна </a:t>
            </a:r>
            <a:r>
              <a:rPr lang="ru-RU" dirty="0" smtClean="0">
                <a:hlinkClick r:id="rId2" tooltip="Источна Европа"/>
              </a:rPr>
              <a:t>Европа</a:t>
            </a:r>
            <a:r>
              <a:rPr lang="ru-RU" baseline="30000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Белорусија се граничи </a:t>
            </a:r>
            <a:r>
              <a:rPr lang="ru-RU" dirty="0" smtClean="0"/>
              <a:t>со:</a:t>
            </a:r>
          </a:p>
          <a:p>
            <a:r>
              <a:rPr lang="ru-RU" dirty="0" smtClean="0"/>
              <a:t> </a:t>
            </a:r>
            <a:r>
              <a:rPr lang="ru-RU" dirty="0" smtClean="0">
                <a:hlinkClick r:id="rId3" tooltip="Русија"/>
              </a:rPr>
              <a:t>Русија</a:t>
            </a:r>
            <a:r>
              <a:rPr lang="ru-RU" dirty="0" smtClean="0"/>
              <a:t> на североисток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со </a:t>
            </a:r>
            <a:r>
              <a:rPr lang="ru-RU" dirty="0" smtClean="0">
                <a:hlinkClick r:id="rId4" tooltip="Украина"/>
              </a:rPr>
              <a:t>Украина</a:t>
            </a:r>
            <a:r>
              <a:rPr lang="ru-RU" dirty="0" smtClean="0"/>
              <a:t> на југ, </a:t>
            </a:r>
            <a:endParaRPr lang="ru-RU" dirty="0" smtClean="0"/>
          </a:p>
          <a:p>
            <a:r>
              <a:rPr lang="ru-RU" dirty="0" smtClean="0"/>
              <a:t>со</a:t>
            </a:r>
            <a:r>
              <a:rPr lang="ru-RU" dirty="0" smtClean="0"/>
              <a:t> </a:t>
            </a:r>
            <a:r>
              <a:rPr lang="ru-RU" dirty="0" smtClean="0">
                <a:hlinkClick r:id="rId5" tooltip="Полска"/>
              </a:rPr>
              <a:t>Полска</a:t>
            </a:r>
            <a:r>
              <a:rPr lang="ru-RU" dirty="0" smtClean="0"/>
              <a:t> на запад и со </a:t>
            </a:r>
            <a:r>
              <a:rPr lang="ru-RU" dirty="0" smtClean="0">
                <a:hlinkClick r:id="rId6" tooltip="Литванија"/>
              </a:rPr>
              <a:t>Литванија</a:t>
            </a:r>
            <a:r>
              <a:rPr lang="ru-RU" dirty="0" smtClean="0"/>
              <a:t> и </a:t>
            </a:r>
            <a:r>
              <a:rPr lang="ru-RU" dirty="0" smtClean="0">
                <a:hlinkClick r:id="rId7" tooltip="Латвија"/>
              </a:rPr>
              <a:t>Латвија</a:t>
            </a:r>
            <a:r>
              <a:rPr lang="ru-RU" dirty="0" smtClean="0"/>
              <a:t> на </a:t>
            </a:r>
            <a:r>
              <a:rPr lang="ru-RU" dirty="0" smtClean="0"/>
              <a:t>северозапад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Белорусија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Главен град на Белорусија е </a:t>
            </a:r>
            <a:r>
              <a:rPr lang="ru-RU" dirty="0" smtClean="0">
                <a:hlinkClick r:id="rId2" tooltip="Минск"/>
              </a:rPr>
              <a:t>Минск</a:t>
            </a:r>
            <a:r>
              <a:rPr lang="ru-RU" dirty="0" smtClean="0"/>
              <a:t>, а официјални јазици во државата се белоруски и руски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Вкупната површина на Белорусија изнесува 207.600 километри квадратни каде живеат околу </a:t>
            </a:r>
            <a:r>
              <a:rPr lang="ru-RU" dirty="0" smtClean="0"/>
              <a:t>10 милиони жители </a:t>
            </a:r>
            <a:r>
              <a:rPr lang="ru-RU" dirty="0" smtClean="0"/>
              <a:t>според пописот од 2009 година.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Белорусија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1024px-Belarus,_administrative_divisions_-_mk_-_colored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52600"/>
            <a:ext cx="5177047" cy="4625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isometricOffAxis1Right"/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6248400" y="5638800"/>
            <a:ext cx="2362200" cy="646331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ru-RU" dirty="0" smtClean="0"/>
              <a:t>Карта на </a:t>
            </a:r>
            <a:r>
              <a:rPr lang="ru-RU" u="sng" dirty="0" smtClean="0">
                <a:hlinkClick r:id="rId3"/>
              </a:rPr>
              <a:t>областите во Белорусија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Белорусија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Белоруската клима е умерено континентална,преодна форма од поморска до континентална клима со благи и влажни зими и топли </a:t>
            </a:r>
            <a:r>
              <a:rPr lang="ru-RU" dirty="0" smtClean="0"/>
              <a:t>лета.</a:t>
            </a:r>
          </a:p>
          <a:p>
            <a:r>
              <a:rPr lang="ru-RU" dirty="0" smtClean="0"/>
              <a:t>тоа е континентална земја, не излегува на </a:t>
            </a:r>
            <a:r>
              <a:rPr lang="ru-RU" dirty="0" smtClean="0"/>
              <a:t>море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Езерата </a:t>
            </a:r>
            <a:r>
              <a:rPr lang="ru-RU" dirty="0" smtClean="0"/>
              <a:t>и реките се ширум распространети по нејзината територија. Во Белорусија има околу 11.000 езера, но голем дел од нив се помали од 0,5 km²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Белорусија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Над 40% од вкупната површина на земјата е прекриена со </a:t>
            </a:r>
            <a:r>
              <a:rPr lang="ru-RU" dirty="0" smtClean="0"/>
              <a:t>шуми, а </a:t>
            </a:r>
            <a:r>
              <a:rPr lang="ru-RU" dirty="0" smtClean="0"/>
              <a:t>најзначајни стопански гранки на земјата се земјоделството </a:t>
            </a:r>
            <a:r>
              <a:rPr lang="ru-RU" dirty="0" smtClean="0"/>
              <a:t>и индустријата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Белорусија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mk-MK" b="1" dirty="0" smtClean="0"/>
              <a:t>Најголеми градови во </a:t>
            </a:r>
            <a:r>
              <a:rPr lang="mk-MK" b="1" dirty="0" smtClean="0"/>
              <a:t>Белорусија</a:t>
            </a:r>
          </a:p>
          <a:p>
            <a:r>
              <a:rPr lang="ru-RU" dirty="0" smtClean="0">
                <a:hlinkClick r:id="rId2" tooltip="Минск"/>
              </a:rPr>
              <a:t>Минск </a:t>
            </a:r>
            <a:r>
              <a:rPr lang="en-US" dirty="0" smtClean="0"/>
              <a:t>1,921,807 </a:t>
            </a:r>
            <a:r>
              <a:rPr lang="mk-MK" dirty="0" smtClean="0"/>
              <a:t>ж.-Главен град</a:t>
            </a:r>
            <a:r>
              <a:rPr lang="ru-RU" dirty="0" smtClean="0">
                <a:hlinkClick r:id="rId2" tooltip="Минск"/>
              </a:rPr>
              <a:t/>
            </a:r>
            <a:br>
              <a:rPr lang="ru-RU" dirty="0" smtClean="0">
                <a:hlinkClick r:id="rId2" tooltip="Минск"/>
              </a:rPr>
            </a:br>
            <a:endParaRPr lang="ru-RU" dirty="0" smtClean="0"/>
          </a:p>
          <a:p>
            <a:r>
              <a:rPr lang="ru-RU" dirty="0" smtClean="0">
                <a:hlinkClick r:id="rId3" tooltip="Гомељ"/>
              </a:rPr>
              <a:t>Гомељ</a:t>
            </a:r>
            <a:r>
              <a:rPr lang="ru-RU" dirty="0" smtClean="0">
                <a:hlinkClick r:id="rId4" tooltip="Гомељска област (страницата не постои)"/>
              </a:rPr>
              <a:t> </a:t>
            </a:r>
            <a:r>
              <a:rPr lang="ru-RU" dirty="0" smtClean="0"/>
              <a:t>   </a:t>
            </a:r>
            <a:r>
              <a:rPr lang="en-US" dirty="0" smtClean="0"/>
              <a:t>526,872 </a:t>
            </a:r>
            <a:r>
              <a:rPr lang="mk-MK" dirty="0" smtClean="0"/>
              <a:t>ж.</a:t>
            </a:r>
            <a:r>
              <a:rPr lang="ru-RU" dirty="0" smtClean="0"/>
              <a:t> Во Гомељ има седум високообразовни институции. Градот има 35 илјади студенти, од кои три илјади дипломираат секоја година. Главната образовна институција во градот е Гомељскиот државен универзитет „Франциско Скарина“. Основан е во 1969 година од тогашниот педагошки институт „В.П. Чкалов“. Универзитетот е составен од 26 факултети и има 56 специјализирани студии. Единствениот сообраќаен факултет во Белорусија се наоѓа во Гомељ и се вика „Белоруски државен универзитет за транспорт“.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 tooltip="Могиљов (страницата не постои)"/>
              </a:rPr>
              <a:t>Могиљов</a:t>
            </a:r>
            <a:r>
              <a:rPr lang="ru-RU" dirty="0" smtClean="0"/>
              <a:t> </a:t>
            </a:r>
            <a:r>
              <a:rPr lang="en-US" dirty="0" smtClean="0"/>
              <a:t>374,644</a:t>
            </a:r>
            <a:r>
              <a:rPr lang="mk-MK" dirty="0" smtClean="0"/>
              <a:t>ж.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Молдавија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Молдавија,</a:t>
            </a:r>
            <a:r>
              <a:rPr lang="ru-RU" dirty="0" smtClean="0"/>
              <a:t> </a:t>
            </a:r>
            <a:r>
              <a:rPr lang="ru-RU" b="1" dirty="0" smtClean="0"/>
              <a:t>Република </a:t>
            </a:r>
            <a:r>
              <a:rPr lang="ru-RU" b="1" dirty="0" smtClean="0"/>
              <a:t>Молдавија </a:t>
            </a:r>
            <a:r>
              <a:rPr lang="ru-RU" dirty="0" smtClean="0"/>
              <a:t>е </a:t>
            </a:r>
            <a:r>
              <a:rPr lang="ru-RU" dirty="0" smtClean="0"/>
              <a:t>држава во </a:t>
            </a:r>
            <a:r>
              <a:rPr lang="ru-RU" dirty="0" smtClean="0">
                <a:hlinkClick r:id="rId2" tooltip="Источна Европа"/>
              </a:rPr>
              <a:t>Источна Европа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Се </a:t>
            </a:r>
            <a:r>
              <a:rPr lang="ru-RU" dirty="0" smtClean="0"/>
              <a:t>протега долж </a:t>
            </a:r>
            <a:r>
              <a:rPr lang="ru-RU" dirty="0" smtClean="0">
                <a:hlinkClick r:id="rId3" tooltip="Бесарабија"/>
              </a:rPr>
              <a:t>Бесарабија</a:t>
            </a:r>
            <a:r>
              <a:rPr lang="ru-RU" dirty="0" smtClean="0"/>
              <a:t> (</a:t>
            </a:r>
            <a:r>
              <a:rPr lang="ru-RU" dirty="0" smtClean="0">
                <a:hlinkClick r:id="rId4" tooltip="Историско-географска област"/>
              </a:rPr>
              <a:t>историски </a:t>
            </a:r>
            <a:r>
              <a:rPr lang="ru-RU" dirty="0" smtClean="0">
                <a:hlinkClick r:id="rId4" tooltip="Историско-географска област"/>
              </a:rPr>
              <a:t>регион</a:t>
            </a:r>
            <a:r>
              <a:rPr lang="ru-RU" dirty="0" smtClean="0"/>
              <a:t> во </a:t>
            </a:r>
            <a:r>
              <a:rPr lang="ru-RU" dirty="0" smtClean="0">
                <a:hlinkClick r:id="rId2" tooltip="Источна Европа"/>
              </a:rPr>
              <a:t>Источна Европа</a:t>
            </a:r>
            <a:r>
              <a:rPr lang="ru-RU" dirty="0" smtClean="0"/>
              <a:t>, кој граничи со реката </a:t>
            </a:r>
            <a:r>
              <a:rPr lang="ru-RU" dirty="0" smtClean="0">
                <a:hlinkClick r:id="rId5" tooltip="Днестар"/>
              </a:rPr>
              <a:t>Днестар</a:t>
            </a:r>
            <a:r>
              <a:rPr lang="ru-RU" dirty="0" smtClean="0"/>
              <a:t> на исток и реката </a:t>
            </a:r>
            <a:r>
              <a:rPr lang="ru-RU" dirty="0" smtClean="0">
                <a:hlinkClick r:id="rId6" tooltip="Прут"/>
              </a:rPr>
              <a:t>Прут</a:t>
            </a:r>
            <a:r>
              <a:rPr lang="ru-RU" dirty="0" smtClean="0"/>
              <a:t> на запад</a:t>
            </a:r>
            <a:r>
              <a:rPr lang="ru-RU" dirty="0" smtClean="0"/>
              <a:t>.)</a:t>
            </a:r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  <a:r>
              <a:rPr lang="ru-RU" dirty="0" smtClean="0">
                <a:hlinkClick r:id="rId7" tooltip="Главен град"/>
              </a:rPr>
              <a:t>Главен </a:t>
            </a:r>
            <a:r>
              <a:rPr lang="ru-RU" dirty="0" smtClean="0">
                <a:hlinkClick r:id="rId7" tooltip="Главен град"/>
              </a:rPr>
              <a:t>град</a:t>
            </a:r>
            <a:r>
              <a:rPr lang="ru-RU" dirty="0" smtClean="0"/>
              <a:t> на Молдавија </a:t>
            </a:r>
            <a:r>
              <a:rPr lang="ru-RU" dirty="0" smtClean="0"/>
              <a:t> е </a:t>
            </a:r>
            <a:r>
              <a:rPr lang="ru-RU" dirty="0" smtClean="0">
                <a:hlinkClick r:id="rId8" tooltip="Кишинев"/>
              </a:rPr>
              <a:t>Кишинев</a:t>
            </a:r>
            <a:r>
              <a:rPr lang="ru-RU" dirty="0" smtClean="0"/>
              <a:t> (Кишинау). На исток, југ и север се граничи со </a:t>
            </a:r>
            <a:r>
              <a:rPr lang="ru-RU" dirty="0" smtClean="0">
                <a:hlinkClick r:id="rId9" tooltip="Украина"/>
              </a:rPr>
              <a:t>Украина</a:t>
            </a:r>
            <a:r>
              <a:rPr lang="ru-RU" dirty="0" smtClean="0"/>
              <a:t>, а на запад со </a:t>
            </a:r>
            <a:r>
              <a:rPr lang="ru-RU" dirty="0" smtClean="0">
                <a:hlinkClick r:id="rId10" tooltip="Романија"/>
              </a:rPr>
              <a:t>Романија</a:t>
            </a:r>
            <a:r>
              <a:rPr lang="ru-RU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Молдавија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Нејзината </a:t>
            </a:r>
            <a:r>
              <a:rPr lang="ru-RU" dirty="0" smtClean="0"/>
              <a:t>независност сѐ уште не е сосема меѓународно признаена. Во 1991 година како резултат од </a:t>
            </a:r>
            <a:r>
              <a:rPr lang="ru-RU" dirty="0" smtClean="0">
                <a:hlinkClick r:id="rId2" tooltip="Распад на Советскиот Сојуз"/>
              </a:rPr>
              <a:t>распадот на Советскиот Сојуз</a:t>
            </a:r>
            <a:r>
              <a:rPr lang="ru-RU" dirty="0" smtClean="0"/>
              <a:t>, Молдавија прогласила независност, притоа задржувајќи ги истите граници од дотогашната </a:t>
            </a:r>
            <a:r>
              <a:rPr lang="ru-RU" dirty="0" smtClean="0">
                <a:hlinkClick r:id="rId3" tooltip="Молдавска Советска Социјалистичка Република"/>
              </a:rPr>
              <a:t>Молдавска Советска Социјалистичка Република</a:t>
            </a:r>
            <a:r>
              <a:rPr lang="ru-RU" dirty="0" smtClean="0"/>
              <a:t>. 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</TotalTime>
  <Words>175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Белорусија</vt:lpstr>
      <vt:lpstr>Белорусија</vt:lpstr>
      <vt:lpstr>Белорусија</vt:lpstr>
      <vt:lpstr>Белорусија</vt:lpstr>
      <vt:lpstr>Белорусија</vt:lpstr>
      <vt:lpstr>Белорусија</vt:lpstr>
      <vt:lpstr>Белорусија</vt:lpstr>
      <vt:lpstr>Молдавија</vt:lpstr>
      <vt:lpstr>Молдавија</vt:lpstr>
      <vt:lpstr>Молдавија</vt:lpstr>
      <vt:lpstr>Молдавија</vt:lpstr>
      <vt:lpstr>Молдавија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Белорусија</dc:title>
  <dc:creator>mimoza</dc:creator>
  <cp:lastModifiedBy>mimoza</cp:lastModifiedBy>
  <cp:revision>4</cp:revision>
  <dcterms:created xsi:type="dcterms:W3CDTF">2020-05-15T08:17:00Z</dcterms:created>
  <dcterms:modified xsi:type="dcterms:W3CDTF">2020-05-15T08:48:58Z</dcterms:modified>
</cp:coreProperties>
</file>