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0A41"/>
    <a:srgbClr val="FF3300"/>
    <a:srgbClr val="336600"/>
    <a:srgbClr val="003300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06B87-3031-4CF7-B73F-71FBF566515B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90421-11E6-47CE-8C68-5216F08045E7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244128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1273-3E22-47A0-B65C-55FB8933F614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CC16-0C8E-4665-B1B1-111122417C07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251256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1273-3E22-47A0-B65C-55FB8933F614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CC16-0C8E-4665-B1B1-111122417C07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77716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1273-3E22-47A0-B65C-55FB8933F614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CC16-0C8E-4665-B1B1-111122417C07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57011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1273-3E22-47A0-B65C-55FB8933F614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CC16-0C8E-4665-B1B1-111122417C07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6306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1273-3E22-47A0-B65C-55FB8933F614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CC16-0C8E-4665-B1B1-111122417C07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930366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1273-3E22-47A0-B65C-55FB8933F614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CC16-0C8E-4665-B1B1-111122417C07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21052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1273-3E22-47A0-B65C-55FB8933F614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CC16-0C8E-4665-B1B1-111122417C07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25910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1273-3E22-47A0-B65C-55FB8933F614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CC16-0C8E-4665-B1B1-111122417C07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99575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1273-3E22-47A0-B65C-55FB8933F614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CC16-0C8E-4665-B1B1-111122417C07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482428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1273-3E22-47A0-B65C-55FB8933F614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CC16-0C8E-4665-B1B1-111122417C07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180315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1273-3E22-47A0-B65C-55FB8933F614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CC16-0C8E-4665-B1B1-111122417C07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09856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71273-3E22-47A0-B65C-55FB8933F614}" type="datetimeFigureOut">
              <a:rPr lang="mk-MK" smtClean="0"/>
              <a:t>11.04.2020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5CC16-0C8E-4665-B1B1-111122417C07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16369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52645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3</a:t>
            </a:r>
            <a:r>
              <a:rPr lang="mk-MK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 ФОРМИ- </a:t>
            </a:r>
            <a:r>
              <a:rPr lang="mk-MK" dirty="0" smtClean="0">
                <a:solidFill>
                  <a:schemeClr val="accent5">
                    <a:lumMod val="50000"/>
                  </a:schemeClr>
                </a:solidFill>
              </a:rPr>
              <a:t>ГЕОМЕТРИСКИ ТЕЛА</a:t>
            </a:r>
            <a:br>
              <a:rPr lang="mk-MK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mk-MK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2204864"/>
            <a:ext cx="6400800" cy="1752600"/>
          </a:xfrm>
        </p:spPr>
        <p:txBody>
          <a:bodyPr/>
          <a:lstStyle/>
          <a:p>
            <a:r>
              <a:rPr lang="mk-MK" dirty="0" smtClean="0"/>
              <a:t>     </a:t>
            </a:r>
            <a:endParaRPr lang="mk-MK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9" y="1916832"/>
            <a:ext cx="6840760" cy="374104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7544" y="5661248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/>
              <a:t>Изработил</a:t>
            </a:r>
            <a:r>
              <a:rPr lang="en-US" dirty="0"/>
              <a:t>:</a:t>
            </a:r>
            <a:r>
              <a:rPr lang="mk-MK" dirty="0"/>
              <a:t>Стефка Саздовска ООУ ,,Страшо Пинџур</a:t>
            </a:r>
            <a:r>
              <a:rPr lang="en-US" dirty="0"/>
              <a:t>”</a:t>
            </a:r>
            <a:r>
              <a:rPr lang="mk-MK" dirty="0"/>
              <a:t>-Кавадарци</a:t>
            </a:r>
          </a:p>
          <a:p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1167365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643731"/>
            <a:ext cx="5111750" cy="511175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620688"/>
            <a:ext cx="3008313" cy="5505475"/>
          </a:xfrm>
        </p:spPr>
        <p:txBody>
          <a:bodyPr>
            <a:normAutofit/>
          </a:bodyPr>
          <a:lstStyle/>
          <a:p>
            <a:r>
              <a:rPr lang="mk-MK" sz="4000" dirty="0" smtClean="0">
                <a:solidFill>
                  <a:schemeClr val="bg1">
                    <a:lumMod val="50000"/>
                  </a:schemeClr>
                </a:solidFill>
              </a:rPr>
              <a:t>ТОПКА е валчесто геометриско тело кое е ограничено само со една крива површина.</a:t>
            </a:r>
            <a:endParaRPr lang="mk-MK" sz="4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328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mk-MK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Да повториме</a:t>
            </a:r>
            <a:r>
              <a:rPr 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514350" indent="-514350">
              <a:buFont typeface="+mj-lt"/>
              <a:buAutoNum type="arabicParenR"/>
            </a:pPr>
            <a:r>
              <a:rPr lang="mk-MK" dirty="0" smtClean="0">
                <a:solidFill>
                  <a:srgbClr val="FF0000"/>
                </a:solidFill>
              </a:rPr>
              <a:t>Кој од предметите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mk-MK" dirty="0" smtClean="0">
                <a:solidFill>
                  <a:srgbClr val="FF0000"/>
                </a:solidFill>
              </a:rPr>
              <a:t>креда,сунѓер,тетратка и кошаркарска топка има форма на цилиндар?</a:t>
            </a:r>
          </a:p>
          <a:p>
            <a:pPr marL="514350" indent="-514350">
              <a:buFont typeface="+mj-lt"/>
              <a:buAutoNum type="arabicParenR"/>
            </a:pPr>
            <a:r>
              <a:rPr lang="mk-MK" dirty="0" smtClean="0">
                <a:solidFill>
                  <a:srgbClr val="FF0000"/>
                </a:solidFill>
              </a:rPr>
              <a:t>Наведи имиња на три предмети со форма на квадар</a:t>
            </a:r>
          </a:p>
          <a:p>
            <a:pPr>
              <a:buFont typeface="Wingdings" pitchFamily="2" charset="2"/>
              <a:buChar char="q"/>
            </a:pPr>
            <a:r>
              <a:rPr lang="mk-MK" dirty="0" smtClean="0">
                <a:solidFill>
                  <a:srgbClr val="FF0000"/>
                </a:solidFill>
              </a:rPr>
              <a:t>Именувај рабести геометриски тела.</a:t>
            </a:r>
          </a:p>
          <a:p>
            <a:pPr>
              <a:buFont typeface="Wingdings" pitchFamily="2" charset="2"/>
              <a:buChar char="q"/>
            </a:pPr>
            <a:r>
              <a:rPr lang="mk-MK" dirty="0" smtClean="0">
                <a:solidFill>
                  <a:srgbClr val="FF0000"/>
                </a:solidFill>
              </a:rPr>
              <a:t>Кои геометриски тела се валчести?</a:t>
            </a:r>
          </a:p>
          <a:p>
            <a:pPr>
              <a:buFont typeface="Wingdings" pitchFamily="2" charset="2"/>
              <a:buChar char="q"/>
            </a:pPr>
            <a:r>
              <a:rPr lang="mk-MK" dirty="0" smtClean="0">
                <a:solidFill>
                  <a:srgbClr val="FF0000"/>
                </a:solidFill>
              </a:rPr>
              <a:t>Со колку криви површини е ограничен цилиндарот?</a:t>
            </a:r>
          </a:p>
        </p:txBody>
      </p:sp>
    </p:spTree>
    <p:extLst>
      <p:ext uri="{BB962C8B-B14F-4D97-AF65-F5344CB8AC3E}">
        <p14:creationId xmlns:p14="http://schemas.microsoft.com/office/powerpoint/2010/main" val="3853733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mk-MK" dirty="0" smtClean="0">
                <a:solidFill>
                  <a:srgbClr val="FF3300"/>
                </a:solidFill>
              </a:rPr>
              <a:t>3) Кој од предметите на цртежот има форма на рабесто,а кој на валчесто геометриско тело?</a:t>
            </a:r>
            <a:endParaRPr lang="mk-MK" dirty="0">
              <a:solidFill>
                <a:srgbClr val="FF33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113780"/>
            <a:ext cx="2040130" cy="20401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707" y="2311251"/>
            <a:ext cx="2212233" cy="12273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654" y="1916833"/>
            <a:ext cx="1127425" cy="16218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113780"/>
            <a:ext cx="1969434" cy="14248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48041" y="4368405"/>
            <a:ext cx="7442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3200" dirty="0" smtClean="0">
                <a:solidFill>
                  <a:srgbClr val="FF3300"/>
                </a:solidFill>
              </a:rPr>
              <a:t>4) Именувај предмети во твојот дом што имаат форма на рабесто и валчесто тело.</a:t>
            </a:r>
            <a:endParaRPr lang="mk-MK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601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400600"/>
          </a:xfrm>
        </p:spPr>
        <p:txBody>
          <a:bodyPr/>
          <a:lstStyle/>
          <a:p>
            <a:pPr marL="0" indent="0">
              <a:buNone/>
            </a:pPr>
            <a:r>
              <a:rPr lang="mk-MK" sz="4000" dirty="0" smtClean="0">
                <a:solidFill>
                  <a:schemeClr val="accent6">
                    <a:lumMod val="75000"/>
                  </a:schemeClr>
                </a:solidFill>
              </a:rPr>
              <a:t>Геометриски тела се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mk-MK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mk-MK" sz="4000" dirty="0" smtClean="0">
                <a:solidFill>
                  <a:srgbClr val="FF0000"/>
                </a:solidFill>
              </a:rPr>
              <a:t>коцка</a:t>
            </a:r>
          </a:p>
          <a:p>
            <a:pPr>
              <a:buFont typeface="Wingdings" pitchFamily="2" charset="2"/>
              <a:buChar char="Ø"/>
            </a:pPr>
            <a:r>
              <a:rPr lang="mk-MK" sz="4000" dirty="0" smtClean="0">
                <a:solidFill>
                  <a:srgbClr val="00B050"/>
                </a:solidFill>
              </a:rPr>
              <a:t>квадар</a:t>
            </a:r>
          </a:p>
          <a:p>
            <a:pPr>
              <a:buFont typeface="Wingdings" pitchFamily="2" charset="2"/>
              <a:buChar char="Ø"/>
            </a:pPr>
            <a:r>
              <a:rPr lang="mk-MK" sz="4000" dirty="0" smtClean="0">
                <a:solidFill>
                  <a:srgbClr val="0070C0"/>
                </a:solidFill>
              </a:rPr>
              <a:t>пирамида</a:t>
            </a:r>
          </a:p>
          <a:p>
            <a:pPr>
              <a:buFont typeface="Wingdings" pitchFamily="2" charset="2"/>
              <a:buChar char="Ø"/>
            </a:pPr>
            <a:r>
              <a:rPr lang="mk-MK" sz="4000" dirty="0" smtClean="0">
                <a:solidFill>
                  <a:srgbClr val="002060"/>
                </a:solidFill>
              </a:rPr>
              <a:t>цилиндар</a:t>
            </a:r>
          </a:p>
          <a:p>
            <a:pPr>
              <a:buFont typeface="Wingdings" pitchFamily="2" charset="2"/>
              <a:buChar char="Ø"/>
            </a:pPr>
            <a:r>
              <a:rPr lang="mk-MK" sz="4000" dirty="0" smtClean="0">
                <a:solidFill>
                  <a:srgbClr val="FFC000"/>
                </a:solidFill>
              </a:rPr>
              <a:t>конус </a:t>
            </a:r>
          </a:p>
          <a:p>
            <a:pPr>
              <a:buFont typeface="Wingdings" pitchFamily="2" charset="2"/>
              <a:buChar char="Ø"/>
            </a:pPr>
            <a:r>
              <a:rPr lang="mk-MK" sz="4000" dirty="0" smtClean="0">
                <a:solidFill>
                  <a:srgbClr val="6A0A41"/>
                </a:solidFill>
              </a:rPr>
              <a:t>топка</a:t>
            </a:r>
          </a:p>
          <a:p>
            <a:pPr marL="0" indent="0">
              <a:buNone/>
            </a:pPr>
            <a:endParaRPr lang="mk-MK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268760"/>
            <a:ext cx="4608512" cy="44644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01189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mk-MK" dirty="0" smtClean="0">
                <a:solidFill>
                  <a:srgbClr val="0099CC"/>
                </a:solidFill>
              </a:rPr>
              <a:t>Геометриските тела што се ограничени само со рамни површини се викаат рабести тела.</a:t>
            </a:r>
          </a:p>
          <a:p>
            <a:pPr marL="0" indent="0">
              <a:buNone/>
            </a:pPr>
            <a:r>
              <a:rPr lang="mk-MK" dirty="0" smtClean="0">
                <a:solidFill>
                  <a:srgbClr val="FF3300"/>
                </a:solidFill>
              </a:rPr>
              <a:t>Кај </a:t>
            </a:r>
            <a:r>
              <a:rPr lang="mk-MK" dirty="0" smtClean="0">
                <a:solidFill>
                  <a:srgbClr val="FF3300"/>
                </a:solidFill>
              </a:rPr>
              <a:t>нив разликуваме ѕидови,рабови и темиња.</a:t>
            </a:r>
          </a:p>
          <a:p>
            <a:pPr marL="0" indent="0">
              <a:buNone/>
            </a:pPr>
            <a:endParaRPr lang="mk-MK" dirty="0" smtClean="0"/>
          </a:p>
          <a:p>
            <a:pPr marL="0" indent="0">
              <a:buNone/>
            </a:pPr>
            <a:endParaRPr lang="mk-MK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064093"/>
            <a:ext cx="6696744" cy="312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601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mk-MK" dirty="0" smtClean="0">
                <a:solidFill>
                  <a:srgbClr val="FF0000"/>
                </a:solidFill>
              </a:rPr>
              <a:t>Ѕид е рамна површина на едно рабесто геометриско тело.</a:t>
            </a:r>
          </a:p>
          <a:p>
            <a:pPr marL="0" indent="0">
              <a:buNone/>
            </a:pPr>
            <a:r>
              <a:rPr lang="mk-MK" dirty="0" smtClean="0">
                <a:solidFill>
                  <a:srgbClr val="00B050"/>
                </a:solidFill>
              </a:rPr>
              <a:t>Раб е отсечка во која се спојуваат два ѕида.</a:t>
            </a:r>
          </a:p>
          <a:p>
            <a:pPr marL="0" indent="0">
              <a:buNone/>
            </a:pPr>
            <a:r>
              <a:rPr lang="mk-MK" dirty="0" smtClean="0">
                <a:solidFill>
                  <a:schemeClr val="accent4">
                    <a:lumMod val="50000"/>
                  </a:schemeClr>
                </a:solidFill>
              </a:rPr>
              <a:t>Теме е точка во која се спојуваат два или повеќе раба.</a:t>
            </a:r>
            <a:endParaRPr lang="mk-MK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212976"/>
            <a:ext cx="5729833" cy="3204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345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k-MK" sz="4400" dirty="0" smtClean="0">
                <a:solidFill>
                  <a:srgbClr val="336600"/>
                </a:solidFill>
              </a:rPr>
              <a:t>Квадар-рабесто геометриско тело со 6 ѕидови,12 рабови,8 темиња.</a:t>
            </a:r>
            <a:endParaRPr lang="mk-MK" sz="4400" dirty="0">
              <a:solidFill>
                <a:srgbClr val="3366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924944"/>
            <a:ext cx="5184576" cy="311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66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k-MK" sz="4400" dirty="0" smtClean="0"/>
              <a:t>Четиристрана пирамида-</a:t>
            </a:r>
          </a:p>
          <a:p>
            <a:pPr marL="0" indent="0">
              <a:buNone/>
            </a:pPr>
            <a:r>
              <a:rPr lang="mk-MK" sz="4400" dirty="0" smtClean="0"/>
              <a:t>рабесто геометриско тело со</a:t>
            </a:r>
          </a:p>
          <a:p>
            <a:pPr marL="0" indent="0">
              <a:buNone/>
            </a:pPr>
            <a:r>
              <a:rPr lang="mk-MK" sz="4400" dirty="0" smtClean="0">
                <a:solidFill>
                  <a:srgbClr val="FF0000"/>
                </a:solidFill>
              </a:rPr>
              <a:t>5</a:t>
            </a:r>
            <a:r>
              <a:rPr lang="mk-MK" sz="4400" dirty="0" smtClean="0"/>
              <a:t> ѕидови</a:t>
            </a:r>
          </a:p>
          <a:p>
            <a:pPr marL="0" indent="0">
              <a:buNone/>
            </a:pPr>
            <a:r>
              <a:rPr lang="mk-MK" sz="4400" dirty="0" smtClean="0">
                <a:solidFill>
                  <a:srgbClr val="FF0000"/>
                </a:solidFill>
              </a:rPr>
              <a:t>5</a:t>
            </a:r>
            <a:r>
              <a:rPr lang="mk-MK" sz="4400" dirty="0" smtClean="0"/>
              <a:t> темиња </a:t>
            </a:r>
          </a:p>
          <a:p>
            <a:pPr marL="0" indent="0">
              <a:buNone/>
            </a:pPr>
            <a:r>
              <a:rPr lang="mk-MK" sz="4400" dirty="0" smtClean="0">
                <a:solidFill>
                  <a:srgbClr val="FF0000"/>
                </a:solidFill>
              </a:rPr>
              <a:t>8</a:t>
            </a:r>
            <a:r>
              <a:rPr lang="mk-MK" sz="4400" dirty="0" smtClean="0"/>
              <a:t> рабови</a:t>
            </a:r>
            <a:endParaRPr lang="mk-MK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060848"/>
            <a:ext cx="5328592" cy="3703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078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924944"/>
            <a:ext cx="1512168" cy="151216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341559">
            <a:off x="282761" y="754949"/>
            <a:ext cx="4756854" cy="5713804"/>
          </a:xfrm>
        </p:spPr>
        <p:txBody>
          <a:bodyPr vert="horz">
            <a:noAutofit/>
            <a:scene3d>
              <a:camera prst="orthographicFront">
                <a:rot lat="0" lon="0" rev="0"/>
              </a:camera>
              <a:lightRig rig="threePt" dir="t"/>
            </a:scene3d>
            <a:sp3d prstMaterial="matte"/>
          </a:bodyPr>
          <a:lstStyle/>
          <a:p>
            <a:r>
              <a:rPr lang="mk-MK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Геометриските тела што се ограничени со рамни и криви површини или само со криви површини се викаат валчести тела.</a:t>
            </a:r>
          </a:p>
          <a:p>
            <a:r>
              <a:rPr lang="mk-MK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Цилиндарот,конусот и топката се </a:t>
            </a:r>
            <a:r>
              <a:rPr lang="mk-MK" sz="2800" dirty="0" smtClean="0">
                <a:solidFill>
                  <a:srgbClr val="FF0000"/>
                </a:solidFill>
              </a:rPr>
              <a:t>валчести геометриски тела.</a:t>
            </a:r>
            <a:endParaRPr lang="mk-MK" sz="280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149080"/>
            <a:ext cx="3384376" cy="25382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04664"/>
            <a:ext cx="1571526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033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84984"/>
            <a:ext cx="8147248" cy="2841179"/>
          </a:xfrm>
        </p:spPr>
        <p:txBody>
          <a:bodyPr/>
          <a:lstStyle/>
          <a:p>
            <a:pPr marL="0" indent="0">
              <a:buNone/>
            </a:pPr>
            <a:r>
              <a:rPr lang="mk-MK" sz="4400" dirty="0" smtClean="0">
                <a:solidFill>
                  <a:srgbClr val="7030A0"/>
                </a:solidFill>
              </a:rPr>
              <a:t>Цилиндар</a:t>
            </a:r>
            <a:r>
              <a:rPr lang="mk-MK" dirty="0" smtClean="0">
                <a:solidFill>
                  <a:srgbClr val="7030A0"/>
                </a:solidFill>
              </a:rPr>
              <a:t>-валчесто геометриско тело кое има две паралелни кружни основи и една обвивка.</a:t>
            </a:r>
            <a:endParaRPr lang="mk-MK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583412"/>
            <a:ext cx="2808312" cy="244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611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17946"/>
            <a:ext cx="8229600" cy="5553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k-MK" sz="4400" dirty="0" smtClean="0">
                <a:solidFill>
                  <a:srgbClr val="00B0F0"/>
                </a:solidFill>
              </a:rPr>
              <a:t>Конусот е ограничен со делови од рамни и криви површини.</a:t>
            </a:r>
            <a:endParaRPr lang="mk-MK" sz="4400" dirty="0">
              <a:solidFill>
                <a:srgbClr val="00B0F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780928"/>
            <a:ext cx="4387605" cy="329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72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244</Words>
  <Application>Microsoft Office PowerPoint</Application>
  <PresentationFormat>On-screen Show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3Д ФОРМИ- ГЕОМЕТРИСКИ ТЕЛА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3Д ФОРМИ- ГЕОМЕТРИСКИ ТЕЛА</dc:title>
  <dc:creator>toshiba</dc:creator>
  <cp:lastModifiedBy>toshiba</cp:lastModifiedBy>
  <cp:revision>10</cp:revision>
  <dcterms:created xsi:type="dcterms:W3CDTF">2020-04-11T16:42:28Z</dcterms:created>
  <dcterms:modified xsi:type="dcterms:W3CDTF">2020-04-11T18:56:43Z</dcterms:modified>
</cp:coreProperties>
</file>