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_large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2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9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0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4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8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1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2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7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9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10000F-7005-442F-8BC7-568362B26D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34827F-BB73-4EF7-9C5B-B636DB62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0.m4a"/><Relationship Id="rId7" Type="http://schemas.openxmlformats.org/officeDocument/2006/relationships/image" Target="../media/image21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20.jpg_large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7.m4a"/><Relationship Id="rId7" Type="http://schemas.openxmlformats.org/officeDocument/2006/relationships/image" Target="../media/image1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7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7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E71F-20DD-4B81-BE23-E92C878EB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sz="3600" b="1" u="sng" dirty="0">
                <a:solidFill>
                  <a:srgbClr val="FF0000"/>
                </a:solidFill>
              </a:rPr>
              <a:t>Животот</a:t>
            </a:r>
            <a:r>
              <a:rPr lang="mk-MK" b="1" u="sng" dirty="0">
                <a:solidFill>
                  <a:srgbClr val="FF0000"/>
                </a:solidFill>
              </a:rPr>
              <a:t> </a:t>
            </a:r>
            <a:r>
              <a:rPr lang="mk-MK" sz="3600" b="1" u="sng" dirty="0">
                <a:solidFill>
                  <a:srgbClr val="FF0000"/>
                </a:solidFill>
              </a:rPr>
              <a:t>во градските агломерации</a:t>
            </a:r>
            <a:r>
              <a:rPr lang="mk-MK" sz="3600" dirty="0"/>
              <a:t> – </a:t>
            </a:r>
            <a:r>
              <a:rPr lang="mk-MK" sz="3600" dirty="0">
                <a:solidFill>
                  <a:schemeClr val="accent4">
                    <a:lumMod val="75000"/>
                  </a:schemeClr>
                </a:solidFill>
              </a:rPr>
              <a:t>позитивни страни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F18EB-7D79-45DB-A2E6-F5AF59D7B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  <a:p>
            <a:r>
              <a:rPr lang="mk-MK" sz="2000" b="1" dirty="0"/>
              <a:t>Географија – 9б.</a:t>
            </a:r>
            <a:endParaRPr lang="en-US" sz="2000" b="1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1C3E5B-4BEA-41FB-8678-CDD99420D9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4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839">
        <p:randomBar dir="vert"/>
      </p:transition>
    </mc:Choice>
    <mc:Fallback>
      <p:transition spd="slow" advTm="883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A105-9727-4AC1-BB18-B0DEFE44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/>
          <a:lstStyle/>
          <a:p>
            <a:r>
              <a:rPr lang="mk-MK" dirty="0"/>
              <a:t>Културни предности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B4BCA-B602-4DC8-873B-C429C7B1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3" y="2556932"/>
            <a:ext cx="5362850" cy="3318936"/>
          </a:xfrm>
        </p:spPr>
        <p:txBody>
          <a:bodyPr>
            <a:normAutofit fontScale="92500" lnSpcReduction="10000"/>
          </a:bodyPr>
          <a:lstStyle/>
          <a:p>
            <a:r>
              <a:rPr lang="mk-MK" dirty="0"/>
              <a:t>Отварање на повеќе културни институции како на пример:</a:t>
            </a:r>
          </a:p>
          <a:p>
            <a:pPr marL="457200" indent="-457200">
              <a:buFont typeface="+mj-lt"/>
              <a:buAutoNum type="arabicPeriod"/>
            </a:pPr>
            <a:r>
              <a:rPr lang="mk-MK" dirty="0"/>
              <a:t>Кина</a:t>
            </a:r>
          </a:p>
          <a:p>
            <a:pPr marL="457200" indent="-457200">
              <a:buFont typeface="+mj-lt"/>
              <a:buAutoNum type="arabicPeriod"/>
            </a:pPr>
            <a:r>
              <a:rPr lang="mk-MK" dirty="0"/>
              <a:t>Библиотеки</a:t>
            </a:r>
          </a:p>
          <a:p>
            <a:pPr marL="457200" indent="-457200">
              <a:buFont typeface="+mj-lt"/>
              <a:buAutoNum type="arabicPeriod"/>
            </a:pPr>
            <a:r>
              <a:rPr lang="mk-MK" dirty="0"/>
              <a:t>Музички и спортски сали</a:t>
            </a:r>
          </a:p>
          <a:p>
            <a:pPr marL="457200" indent="-457200">
              <a:buFont typeface="+mj-lt"/>
              <a:buAutoNum type="arabicPeriod"/>
            </a:pPr>
            <a:r>
              <a:rPr lang="mk-MK" dirty="0"/>
              <a:t>Како и спортски, музички, математички и литературни натпревари, концерти и културни настани..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42271-F70D-480B-BE92-A5A8B5EC1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8" y="2556932"/>
            <a:ext cx="3492694" cy="203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D08F5-9D0A-4E9E-9497-A5BF50C0D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33" y="4378377"/>
            <a:ext cx="2809892" cy="144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ECC2A-41D0-4B48-B2D4-213F47D17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76" y="4935490"/>
            <a:ext cx="2061263" cy="11511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1688B6C-915E-4CAD-8B90-AEF9A5F5BB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192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851">
        <p15:prstTrans prst="airplane"/>
      </p:transition>
    </mc:Choice>
    <mc:Fallback>
      <p:transition spd="slow" advTm="20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A8DA-9CE7-4880-BB28-7BBBA301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000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БЛАГОДАРАМ НА ВНИМАНИЕТО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89B1-D188-4C33-82B3-632948AA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           </a:t>
            </a:r>
            <a:r>
              <a:rPr lang="mk-MK" dirty="0"/>
              <a:t>                          </a:t>
            </a:r>
            <a:r>
              <a:rPr lang="en-US" dirty="0"/>
              <a:t>  </a:t>
            </a:r>
            <a:r>
              <a:rPr lang="mk-MK" sz="28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Вероника Колашева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3121B6-AE50-46B3-B05F-E80C98CF91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503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861">
        <p15:prstTrans prst="fracture"/>
      </p:transition>
    </mc:Choice>
    <mc:Fallback>
      <p:transition spd="slow" advTm="2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681F-2DEB-4ABD-88A0-8649814C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0854"/>
          </a:xfrm>
        </p:spPr>
        <p:txBody>
          <a:bodyPr/>
          <a:lstStyle/>
          <a:p>
            <a:r>
              <a:rPr lang="mk-MK" dirty="0">
                <a:latin typeface="Algerian" panose="04020705040A02060702" pitchFamily="82" charset="0"/>
              </a:rPr>
              <a:t>АГЛОМЕРАЦИЈА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B5D0-5FBE-45AF-AE0E-C0F52F80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5848"/>
            <a:ext cx="5966533" cy="3470019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Агломерација</a:t>
            </a:r>
            <a:r>
              <a:rPr lang="ru-RU" dirty="0"/>
              <a:t> или </a:t>
            </a:r>
            <a:r>
              <a:rPr lang="ru-RU" b="1" dirty="0" err="1"/>
              <a:t>пошироко</a:t>
            </a:r>
            <a:r>
              <a:rPr lang="ru-RU" b="1" dirty="0"/>
              <a:t> </a:t>
            </a:r>
            <a:r>
              <a:rPr lang="ru-RU" b="1" dirty="0" err="1"/>
              <a:t>градско</a:t>
            </a:r>
            <a:r>
              <a:rPr lang="ru-RU" b="1" dirty="0"/>
              <a:t> </a:t>
            </a:r>
            <a:r>
              <a:rPr lang="ru-RU" b="1" dirty="0" err="1"/>
              <a:t>подрачје</a:t>
            </a:r>
            <a:r>
              <a:rPr lang="ru-RU" dirty="0"/>
              <a:t> е </a:t>
            </a:r>
            <a:r>
              <a:rPr lang="ru-RU" dirty="0" err="1"/>
              <a:t>проширено</a:t>
            </a:r>
            <a:r>
              <a:rPr lang="ru-RU" dirty="0"/>
              <a:t> </a:t>
            </a:r>
            <a:r>
              <a:rPr lang="ru-RU" dirty="0" err="1"/>
              <a:t>подрачје</a:t>
            </a:r>
            <a:r>
              <a:rPr lang="ru-RU" dirty="0"/>
              <a:t> на еден град </a:t>
            </a:r>
            <a:r>
              <a:rPr lang="ru-RU" dirty="0" err="1"/>
              <a:t>што</a:t>
            </a:r>
            <a:r>
              <a:rPr lang="ru-RU" dirty="0"/>
              <a:t> се </a:t>
            </a:r>
            <a:r>
              <a:rPr lang="ru-RU" dirty="0" err="1"/>
              <a:t>состои</a:t>
            </a:r>
            <a:r>
              <a:rPr lang="ru-RU" dirty="0"/>
              <a:t> од </a:t>
            </a:r>
            <a:r>
              <a:rPr lang="ru-RU" dirty="0" err="1"/>
              <a:t>центар</a:t>
            </a:r>
            <a:r>
              <a:rPr lang="ru-RU" dirty="0"/>
              <a:t> и </a:t>
            </a:r>
            <a:r>
              <a:rPr lang="ru-RU" dirty="0" err="1"/>
              <a:t>извесен</a:t>
            </a:r>
            <a:r>
              <a:rPr lang="ru-RU" dirty="0"/>
              <a:t> </a:t>
            </a:r>
            <a:r>
              <a:rPr lang="ru-RU" dirty="0" err="1"/>
              <a:t>број</a:t>
            </a:r>
            <a:r>
              <a:rPr lang="ru-RU" dirty="0"/>
              <a:t> </a:t>
            </a:r>
            <a:r>
              <a:rPr lang="ru-RU" dirty="0" err="1"/>
              <a:t>приградски</a:t>
            </a:r>
            <a:r>
              <a:rPr lang="ru-RU" dirty="0"/>
              <a:t> </a:t>
            </a:r>
            <a:r>
              <a:rPr lang="ru-RU" dirty="0" err="1"/>
              <a:t>населби</a:t>
            </a:r>
            <a:r>
              <a:rPr lang="ru-RU" dirty="0"/>
              <a:t> кои </a:t>
            </a:r>
            <a:r>
              <a:rPr lang="ru-RU" dirty="0" err="1"/>
              <a:t>заедно</a:t>
            </a:r>
            <a:r>
              <a:rPr lang="ru-RU" dirty="0"/>
              <a:t> </a:t>
            </a:r>
            <a:r>
              <a:rPr lang="ru-RU" dirty="0" err="1"/>
              <a:t>сочинуваат</a:t>
            </a:r>
            <a:r>
              <a:rPr lang="ru-RU" dirty="0"/>
              <a:t> </a:t>
            </a:r>
            <a:r>
              <a:rPr lang="ru-RU" dirty="0" err="1"/>
              <a:t>непрекинато</a:t>
            </a:r>
            <a:r>
              <a:rPr lang="ru-RU" dirty="0"/>
              <a:t> </a:t>
            </a:r>
            <a:r>
              <a:rPr lang="ru-RU" dirty="0" err="1"/>
              <a:t>урбано</a:t>
            </a:r>
            <a:r>
              <a:rPr lang="ru-RU" dirty="0"/>
              <a:t> </a:t>
            </a:r>
            <a:r>
              <a:rPr lang="ru-RU" dirty="0" err="1"/>
              <a:t>подрачје</a:t>
            </a:r>
            <a:r>
              <a:rPr lang="ru-RU" dirty="0"/>
              <a:t>.</a:t>
            </a:r>
          </a:p>
          <a:p>
            <a:r>
              <a:rPr lang="ru-RU" dirty="0"/>
              <a:t>Можно е дури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агломерација</a:t>
            </a:r>
            <a:r>
              <a:rPr lang="ru-RU" dirty="0"/>
              <a:t> да </a:t>
            </a:r>
            <a:r>
              <a:rPr lang="ru-RU" dirty="0" err="1"/>
              <a:t>има</a:t>
            </a:r>
            <a:r>
              <a:rPr lang="ru-RU" dirty="0"/>
              <a:t> два или </a:t>
            </a:r>
            <a:r>
              <a:rPr lang="ru-RU" dirty="0" err="1"/>
              <a:t>повеќе</a:t>
            </a:r>
            <a:r>
              <a:rPr lang="ru-RU" dirty="0"/>
              <a:t> центри и </a:t>
            </a:r>
            <a:r>
              <a:rPr lang="ru-RU" dirty="0" err="1"/>
              <a:t>повеќе</a:t>
            </a:r>
            <a:r>
              <a:rPr lang="ru-RU" dirty="0"/>
              <a:t> </a:t>
            </a:r>
            <a:r>
              <a:rPr lang="ru-RU" dirty="0" err="1"/>
              <a:t>приградски</a:t>
            </a:r>
            <a:r>
              <a:rPr lang="ru-RU" dirty="0"/>
              <a:t> </a:t>
            </a:r>
            <a:r>
              <a:rPr lang="ru-RU" dirty="0" err="1"/>
              <a:t>населби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7D345-55B8-4449-B895-041C38FC4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44" y="2849466"/>
            <a:ext cx="4000334" cy="2670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589835A-E214-425F-8359-9B8062F6D9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828225"/>
      </p:ext>
    </p:extLst>
  </p:cSld>
  <p:clrMapOvr>
    <a:masterClrMapping/>
  </p:clrMapOvr>
  <p:transition spd="slow" advTm="15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9D2F-1B7E-4A31-8B66-F4FF69D0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ПОЈАВУВАЊЕ на агломерацијата.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EDA7-AD7F-49B7-B62D-D4473CEF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dirty="0" err="1"/>
              <a:t>услови</a:t>
            </a:r>
            <a:r>
              <a:rPr lang="ru-RU" dirty="0"/>
              <a:t> за </a:t>
            </a:r>
            <a:r>
              <a:rPr lang="ru-RU" dirty="0" err="1"/>
              <a:t>појавување</a:t>
            </a:r>
            <a:r>
              <a:rPr lang="ru-RU" dirty="0"/>
              <a:t> на </a:t>
            </a:r>
            <a:r>
              <a:rPr lang="ru-RU" dirty="0" err="1"/>
              <a:t>агломерација</a:t>
            </a:r>
            <a:r>
              <a:rPr lang="ru-RU" dirty="0"/>
              <a:t> се </a:t>
            </a:r>
            <a:r>
              <a:rPr lang="ru-RU" dirty="0" err="1"/>
              <a:t>територијалната</a:t>
            </a:r>
            <a:r>
              <a:rPr lang="ru-RU" dirty="0"/>
              <a:t> </a:t>
            </a:r>
            <a:r>
              <a:rPr lang="ru-RU" dirty="0" err="1"/>
              <a:t>близина</a:t>
            </a:r>
            <a:r>
              <a:rPr lang="ru-RU" dirty="0"/>
              <a:t> на </a:t>
            </a:r>
            <a:r>
              <a:rPr lang="ru-RU" dirty="0" err="1"/>
              <a:t>населените</a:t>
            </a:r>
            <a:r>
              <a:rPr lang="ru-RU" dirty="0"/>
              <a:t> места и </a:t>
            </a:r>
            <a:r>
              <a:rPr lang="ru-RU" dirty="0" err="1"/>
              <a:t>сложените</a:t>
            </a:r>
            <a:r>
              <a:rPr lang="ru-RU" dirty="0"/>
              <a:t> </a:t>
            </a:r>
            <a:r>
              <a:rPr lang="ru-RU" dirty="0" err="1"/>
              <a:t>многубројни</a:t>
            </a:r>
            <a:r>
              <a:rPr lang="ru-RU" dirty="0"/>
              <a:t> </a:t>
            </a:r>
            <a:r>
              <a:rPr lang="ru-RU" dirty="0" err="1"/>
              <a:t>врски</a:t>
            </a:r>
            <a:r>
              <a:rPr lang="ru-RU" dirty="0"/>
              <a:t> </a:t>
            </a:r>
            <a:r>
              <a:rPr lang="ru-RU" dirty="0" err="1"/>
              <a:t>меѓу</a:t>
            </a:r>
            <a:r>
              <a:rPr lang="ru-RU" dirty="0"/>
              <a:t> нив (</a:t>
            </a:r>
            <a:r>
              <a:rPr lang="ru-RU" dirty="0" err="1"/>
              <a:t>економски</a:t>
            </a:r>
            <a:r>
              <a:rPr lang="ru-RU" dirty="0"/>
              <a:t>, </a:t>
            </a:r>
            <a:r>
              <a:rPr lang="ru-RU" dirty="0" err="1"/>
              <a:t>социјални</a:t>
            </a:r>
            <a:r>
              <a:rPr lang="ru-RU" dirty="0"/>
              <a:t>, </a:t>
            </a:r>
            <a:r>
              <a:rPr lang="ru-RU" dirty="0" err="1"/>
              <a:t>транспортни</a:t>
            </a:r>
            <a:r>
              <a:rPr lang="ru-RU" dirty="0"/>
              <a:t>, </a:t>
            </a:r>
            <a:r>
              <a:rPr lang="ru-RU" dirty="0" err="1"/>
              <a:t>културни</a:t>
            </a:r>
            <a:r>
              <a:rPr lang="ru-RU" dirty="0"/>
              <a:t>).</a:t>
            </a:r>
          </a:p>
          <a:p>
            <a:r>
              <a:rPr lang="mk-MK" dirty="0"/>
              <a:t>Постајат и разлики во тоа како се дефинира агломерацијата. </a:t>
            </a:r>
            <a:r>
              <a:rPr lang="ru-RU" dirty="0" err="1"/>
              <a:t>Понекогаш</a:t>
            </a:r>
            <a:r>
              <a:rPr lang="ru-RU" dirty="0"/>
              <a:t> две </a:t>
            </a:r>
            <a:r>
              <a:rPr lang="ru-RU" dirty="0" err="1"/>
              <a:t>населби</a:t>
            </a:r>
            <a:r>
              <a:rPr lang="ru-RU" dirty="0"/>
              <a:t> се дел од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агломерација</a:t>
            </a:r>
            <a:r>
              <a:rPr lang="ru-RU" dirty="0"/>
              <a:t>, </a:t>
            </a:r>
            <a:r>
              <a:rPr lang="ru-RU" dirty="0" err="1"/>
              <a:t>понекогаш</a:t>
            </a:r>
            <a:r>
              <a:rPr lang="ru-RU" dirty="0"/>
              <a:t> се </a:t>
            </a:r>
            <a:r>
              <a:rPr lang="ru-RU" dirty="0" err="1"/>
              <a:t>третираат</a:t>
            </a:r>
            <a:r>
              <a:rPr lang="ru-RU" dirty="0"/>
              <a:t> како </a:t>
            </a:r>
            <a:r>
              <a:rPr lang="ru-RU" dirty="0" err="1"/>
              <a:t>посебни</a:t>
            </a:r>
            <a:r>
              <a:rPr lang="ru-RU" dirty="0"/>
              <a:t> </a:t>
            </a:r>
            <a:r>
              <a:rPr lang="ru-RU" dirty="0" err="1"/>
              <a:t>населби</a:t>
            </a:r>
            <a:r>
              <a:rPr lang="ru-RU" dirty="0"/>
              <a:t>, а </a:t>
            </a:r>
            <a:r>
              <a:rPr lang="ru-RU" dirty="0" err="1"/>
              <a:t>понекогаш</a:t>
            </a:r>
            <a:r>
              <a:rPr lang="ru-RU" dirty="0"/>
              <a:t> </a:t>
            </a:r>
            <a:r>
              <a:rPr lang="ru-RU" dirty="0" err="1"/>
              <a:t>едната</a:t>
            </a:r>
            <a:r>
              <a:rPr lang="ru-RU" dirty="0"/>
              <a:t> се смета за </a:t>
            </a:r>
            <a:r>
              <a:rPr lang="ru-RU" dirty="0" err="1"/>
              <a:t>сателит</a:t>
            </a:r>
            <a:r>
              <a:rPr lang="ru-RU" dirty="0"/>
              <a:t> на </a:t>
            </a:r>
            <a:r>
              <a:rPr lang="ru-RU" dirty="0" err="1"/>
              <a:t>другата</a:t>
            </a:r>
            <a:r>
              <a:rPr lang="ru-RU" dirty="0"/>
              <a:t> </a:t>
            </a:r>
            <a:r>
              <a:rPr lang="ru-RU" dirty="0" err="1"/>
              <a:t>населба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615997B-D227-4808-B505-A7057EBB15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38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383">
        <p14:reveal/>
      </p:transition>
    </mc:Choice>
    <mc:Fallback>
      <p:transition spd="slow" advTm="15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A173-F53B-45D4-BE4D-2C2D114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0955"/>
          </a:xfrm>
        </p:spPr>
        <p:txBody>
          <a:bodyPr/>
          <a:lstStyle/>
          <a:p>
            <a:r>
              <a:rPr lang="mk-MK" dirty="0"/>
              <a:t>Животот во агломерациите.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239D-552E-4C81-89BA-244C804E72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k-M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 моја гледна точка животот во агломерациите е по лесен во однос на животот во посебна населба која се наоѓа на поголемо растојание од градот.</a:t>
            </a:r>
          </a:p>
          <a:p>
            <a:r>
              <a:rPr lang="mk-M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Еве неколку позитивни срани..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45A6-F95F-46A9-B321-A6A6A1573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423604"/>
            <a:ext cx="4718304" cy="3446844"/>
          </a:xfrm>
        </p:spPr>
        <p:txBody>
          <a:bodyPr/>
          <a:lstStyle/>
          <a:p>
            <a:r>
              <a:rPr lang="mk-MK" i="1" dirty="0"/>
              <a:t>Поголеми</a:t>
            </a:r>
            <a:r>
              <a:rPr lang="mk-MK" dirty="0"/>
              <a:t> </a:t>
            </a:r>
            <a:r>
              <a:rPr lang="mk-MK" i="1" dirty="0"/>
              <a:t>агломерации</a:t>
            </a:r>
            <a:r>
              <a:rPr lang="mk-MK" dirty="0"/>
              <a:t>: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26524EC-3E36-4436-A1FD-B6A9F8487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03371"/>
              </p:ext>
            </p:extLst>
          </p:nvPr>
        </p:nvGraphicFramePr>
        <p:xfrm>
          <a:off x="6356413" y="2911876"/>
          <a:ext cx="491822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57">
                  <a:extLst>
                    <a:ext uri="{9D8B030D-6E8A-4147-A177-3AD203B41FA5}">
                      <a16:colId xmlns:a16="http://schemas.microsoft.com/office/drawing/2014/main" val="3150145869"/>
                    </a:ext>
                  </a:extLst>
                </a:gridCol>
                <a:gridCol w="1397493">
                  <a:extLst>
                    <a:ext uri="{9D8B030D-6E8A-4147-A177-3AD203B41FA5}">
                      <a16:colId xmlns:a16="http://schemas.microsoft.com/office/drawing/2014/main" val="2038139134"/>
                    </a:ext>
                  </a:extLst>
                </a:gridCol>
                <a:gridCol w="1133683">
                  <a:extLst>
                    <a:ext uri="{9D8B030D-6E8A-4147-A177-3AD203B41FA5}">
                      <a16:colId xmlns:a16="http://schemas.microsoft.com/office/drawing/2014/main" val="817607253"/>
                    </a:ext>
                  </a:extLst>
                </a:gridCol>
                <a:gridCol w="1855596">
                  <a:extLst>
                    <a:ext uri="{9D8B030D-6E8A-4147-A177-3AD203B41FA5}">
                      <a16:colId xmlns:a16="http://schemas.microsoft.com/office/drawing/2014/main" val="146275613"/>
                    </a:ext>
                  </a:extLst>
                </a:gridCol>
              </a:tblGrid>
              <a:tr h="609008">
                <a:tc>
                  <a:txBody>
                    <a:bodyPr/>
                    <a:lstStyle/>
                    <a:p>
                      <a:r>
                        <a:rPr lang="mk-MK" dirty="0"/>
                        <a:t>ранг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  град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држава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Бр. На жители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21956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r>
                        <a:rPr lang="mk-MK" dirty="0"/>
                        <a:t>     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 Токио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z-Cyrl-AZ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Јапонија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34.300.000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44315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r>
                        <a:rPr lang="mk-MK" dirty="0"/>
                        <a:t>     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Гуангџоу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z-Cyrl-A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04882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r>
                        <a:rPr lang="mk-MK" dirty="0"/>
                        <a:t>      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Сеул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76239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r>
                        <a:rPr lang="mk-MK" dirty="0"/>
                        <a:t>      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z-Cyrl-A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8211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50FFC5C-7849-44A2-91DA-7B6435717C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492903"/>
      </p:ext>
    </p:extLst>
  </p:cSld>
  <p:clrMapOvr>
    <a:masterClrMapping/>
  </p:clrMapOvr>
  <p:transition spd="slow" advTm="147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B7A1-52EB-417C-B251-6D01EDE0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Позитивни Страни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1C66-AA2F-4EF5-99A2-EB89746B7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/>
              <a:t>Агломерација е проширено градско подрачје а со самото тоа ќе има поголем број на жители.</a:t>
            </a:r>
          </a:p>
          <a:p>
            <a:r>
              <a:rPr lang="mk-MK" dirty="0"/>
              <a:t>Тоа може да доведе до поголем број на институции.</a:t>
            </a:r>
          </a:p>
          <a:p>
            <a:r>
              <a:rPr lang="mk-MK" dirty="0"/>
              <a:t>Побрзо и подобро воспоставување контакт и комуницирање со луѓето.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566F5-D09B-4F75-B9CD-FBDB0429CA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mk-MK" dirty="0"/>
              <a:t>Пошироко подрачје во Токио: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696C-D4DF-490F-B0F9-86DCBF66D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3212699"/>
            <a:ext cx="4459318" cy="259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72D1B77-1B95-48FA-8039-AB87D78D42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125284"/>
      </p:ext>
    </p:extLst>
  </p:cSld>
  <p:clrMapOvr>
    <a:masterClrMapping/>
  </p:clrMapOvr>
  <p:transition spd="slow" advTm="107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960B-E0D3-4037-9B34-F5EF0EAF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0854"/>
          </a:xfrm>
        </p:spPr>
        <p:txBody>
          <a:bodyPr/>
          <a:lstStyle/>
          <a:p>
            <a:r>
              <a:rPr lang="mk-MK" dirty="0"/>
              <a:t>Зголемување на Урбанизацијата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49E5-9F0A-42E9-80E9-C774E064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44591" cy="3318936"/>
          </a:xfrm>
        </p:spPr>
        <p:txBody>
          <a:bodyPr>
            <a:normAutofit lnSpcReduction="10000"/>
          </a:bodyPr>
          <a:lstStyle/>
          <a:p>
            <a:r>
              <a:rPr lang="mk-MK" dirty="0"/>
              <a:t>Друга позитивна страна е зголемувањето на урбанизацијата.</a:t>
            </a:r>
          </a:p>
          <a:p>
            <a:r>
              <a:rPr lang="ru-RU" dirty="0" err="1"/>
              <a:t>урбанизација</a:t>
            </a:r>
            <a:r>
              <a:rPr lang="ru-RU" dirty="0"/>
              <a:t> (од </a:t>
            </a:r>
            <a:r>
              <a:rPr lang="ru-RU" dirty="0" err="1"/>
              <a:t>латински</a:t>
            </a:r>
            <a:r>
              <a:rPr lang="ru-RU" dirty="0"/>
              <a:t> </a:t>
            </a:r>
            <a:r>
              <a:rPr lang="en-US" dirty="0" err="1"/>
              <a:t>urbs</a:t>
            </a:r>
            <a:r>
              <a:rPr lang="ru-RU" dirty="0"/>
              <a:t> - „град“) е </a:t>
            </a:r>
            <a:r>
              <a:rPr lang="ru-RU" dirty="0" err="1"/>
              <a:t>име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означува</a:t>
            </a:r>
            <a:r>
              <a:rPr lang="ru-RU" dirty="0"/>
              <a:t> </a:t>
            </a:r>
            <a:r>
              <a:rPr lang="ru-RU" dirty="0" err="1"/>
              <a:t>природен</a:t>
            </a:r>
            <a:r>
              <a:rPr lang="ru-RU" dirty="0"/>
              <a:t> или </a:t>
            </a:r>
            <a:r>
              <a:rPr lang="ru-RU" dirty="0" err="1"/>
              <a:t>механички</a:t>
            </a:r>
            <a:r>
              <a:rPr lang="ru-RU" dirty="0"/>
              <a:t> </a:t>
            </a:r>
            <a:r>
              <a:rPr lang="ru-RU" dirty="0" err="1"/>
              <a:t>раст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во </a:t>
            </a:r>
            <a:r>
              <a:rPr lang="ru-RU" dirty="0" err="1"/>
              <a:t>урбаните</a:t>
            </a:r>
            <a:r>
              <a:rPr lang="ru-RU" dirty="0"/>
              <a:t> области, </a:t>
            </a:r>
            <a:r>
              <a:rPr lang="ru-RU" dirty="0" err="1"/>
              <a:t>проширување</a:t>
            </a:r>
            <a:r>
              <a:rPr lang="ru-RU" dirty="0"/>
              <a:t> на </a:t>
            </a:r>
            <a:r>
              <a:rPr lang="ru-RU" dirty="0" err="1"/>
              <a:t>урбаните</a:t>
            </a:r>
            <a:r>
              <a:rPr lang="ru-RU" dirty="0"/>
              <a:t> области или </a:t>
            </a:r>
            <a:r>
              <a:rPr lang="ru-RU" dirty="0" err="1"/>
              <a:t>трансформација</a:t>
            </a:r>
            <a:r>
              <a:rPr lang="ru-RU" dirty="0"/>
              <a:t> на </a:t>
            </a:r>
            <a:r>
              <a:rPr lang="ru-RU" dirty="0" err="1"/>
              <a:t>претежно</a:t>
            </a:r>
            <a:r>
              <a:rPr lang="ru-RU" dirty="0"/>
              <a:t> </a:t>
            </a:r>
            <a:r>
              <a:rPr lang="ru-RU" dirty="0" err="1"/>
              <a:t>руралните</a:t>
            </a:r>
            <a:r>
              <a:rPr lang="ru-RU" dirty="0"/>
              <a:t> </a:t>
            </a:r>
            <a:r>
              <a:rPr lang="ru-RU" dirty="0" err="1"/>
              <a:t>карактеристики</a:t>
            </a:r>
            <a:r>
              <a:rPr lang="ru-RU" dirty="0"/>
              <a:t> на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област</a:t>
            </a:r>
            <a:r>
              <a:rPr lang="ru-RU" dirty="0"/>
              <a:t> во град.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87271-4F51-496A-81E1-C4B5EF5A2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21" y="2646656"/>
            <a:ext cx="3670361" cy="20673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DDA85-949F-4726-821A-760FCF623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42" y="4022007"/>
            <a:ext cx="2463261" cy="1853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8435E44-99EC-40DE-8770-87893FC2FE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15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323">
        <p:circle/>
      </p:transition>
    </mc:Choice>
    <mc:Fallback>
      <p:transition spd="slow" advTm="193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3D2B-D91B-4663-B4BA-66422E15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4221"/>
          </a:xfrm>
        </p:spPr>
        <p:txBody>
          <a:bodyPr/>
          <a:lstStyle/>
          <a:p>
            <a:r>
              <a:rPr lang="mk-MK" dirty="0"/>
              <a:t>Позитивни страни - економија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144A-7C93-4AC0-8572-4604432D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40405" cy="3318936"/>
          </a:xfrm>
        </p:spPr>
        <p:txBody>
          <a:bodyPr>
            <a:normAutofit fontScale="92500"/>
          </a:bodyPr>
          <a:lstStyle/>
          <a:p>
            <a:r>
              <a:rPr lang="mk-MK" dirty="0"/>
              <a:t>Зголемување на економијата. Отварање повеќе фирми од типот на маркети, трафики, сендвичари, места за брза храна, пицерии, козметички продавници и салони, барови, казина, обложувалници, фото студија, фабрики.. Главно места од каде што може да се заработува и да се се задоволуваат желбите и потребите на луѓето.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BCA09-F54A-4742-83F7-C39ACB704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47" y="2556932"/>
            <a:ext cx="3710750" cy="2311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5689C-AA0C-4530-A262-BDF839EF6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6" y="4716770"/>
            <a:ext cx="2636210" cy="1404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C5DF3-32BA-48C0-ADDD-5DFA6ACB7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74" y="4684973"/>
            <a:ext cx="1316331" cy="1316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A7ACAB7D-1DF8-4F0F-8AA6-479F29C446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278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402">
        <p15:prstTrans prst="pageCurlDouble"/>
      </p:transition>
    </mc:Choice>
    <mc:Fallback>
      <p:transition spd="slow" advTm="4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CA41-A18D-4B2A-A2B3-ADDE6BCB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3099"/>
          </a:xfrm>
        </p:spPr>
        <p:txBody>
          <a:bodyPr/>
          <a:lstStyle/>
          <a:p>
            <a:r>
              <a:rPr lang="mk-MK" dirty="0"/>
              <a:t>Позитивни страни - социјални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515D-162B-4D47-8F38-2B708D65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117453" cy="3515394"/>
          </a:xfrm>
        </p:spPr>
        <p:txBody>
          <a:bodyPr>
            <a:normAutofit fontScale="92500" lnSpcReduction="20000"/>
          </a:bodyPr>
          <a:lstStyle/>
          <a:p>
            <a:r>
              <a:rPr lang="mk-MK" dirty="0"/>
              <a:t>Се отвараат поголем број на градинки, училишта (основни, средни), универзитети како и приватни училишта за странски јазици, музички училишта, часови по спорт, часови по математика..</a:t>
            </a:r>
          </a:p>
          <a:p>
            <a:r>
              <a:rPr lang="mk-MK" dirty="0"/>
              <a:t>А со тоа се овозможува подобра едукација на децата и младите што би ги довело до подобри работни места и ги зголемува можностите за отварање на некоја нова фирма која би ги задоволила незадоволените потреби на луѓето на пазарот и општо.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073EB-7956-4A8B-B980-D9F656367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8" y="2706951"/>
            <a:ext cx="3534792" cy="22334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27766-0C88-461D-9071-D0386914E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87" y="4519883"/>
            <a:ext cx="2184235" cy="14814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8CC76CD-214B-467F-829B-9E840CA04C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47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197">
        <p15:prstTrans prst="crush"/>
      </p:transition>
    </mc:Choice>
    <mc:Fallback>
      <p:transition spd="slow" advTm="23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D0FB-4055-46C6-A737-C805777E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5243"/>
          </a:xfrm>
        </p:spPr>
        <p:txBody>
          <a:bodyPr/>
          <a:lstStyle/>
          <a:p>
            <a:r>
              <a:rPr lang="mk-MK" dirty="0"/>
              <a:t>Позитивни страни - транспорт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358B-3509-4420-8194-21E877A6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5575916" cy="3318936"/>
          </a:xfrm>
        </p:spPr>
        <p:txBody>
          <a:bodyPr>
            <a:normAutofit fontScale="92500" lnSpcReduction="20000"/>
          </a:bodyPr>
          <a:lstStyle/>
          <a:p>
            <a:r>
              <a:rPr lang="mk-MK" dirty="0"/>
              <a:t>Со зголемувањето на економијата и социјалните карактеристики доаѓа и до поголем развој на транспортот.</a:t>
            </a:r>
          </a:p>
          <a:p>
            <a:r>
              <a:rPr lang="mk-MK" dirty="0"/>
              <a:t>Увоз и Извоз на сопствени и туѓи производи.</a:t>
            </a:r>
          </a:p>
          <a:p>
            <a:r>
              <a:rPr lang="mk-MK" dirty="0"/>
              <a:t>Карго и достава за интернет порачки, достава за храна, такси превоз и општо превоз на граѓаните, службен превоз и сопствен превоз на фирмите во една проширена градска област.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65F87-7870-4F1E-8062-7B5219FB8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2" y="2556932"/>
            <a:ext cx="3488923" cy="2323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8995A-0071-4662-A7BE-20D35D176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65" y="4070632"/>
            <a:ext cx="2909423" cy="1971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6227D58-DD39-4EF4-989E-7CDED69D0B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651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796">
        <p15:prstTrans prst="curtains"/>
      </p:transition>
    </mc:Choice>
    <mc:Fallback>
      <p:transition spd="slow" advTm="4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.3|0.4|0.8|0.6|6.7|3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2.2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9|1.2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1|0.9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3|9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1.3|12.9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4|0.1|0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169</TotalTime>
  <Words>532</Words>
  <Application>Microsoft Office PowerPoint</Application>
  <PresentationFormat>Widescreen</PresentationFormat>
  <Paragraphs>59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Bahnschrift SemiBold</vt:lpstr>
      <vt:lpstr>Bookman Old Style</vt:lpstr>
      <vt:lpstr>Garamond</vt:lpstr>
      <vt:lpstr>Organic</vt:lpstr>
      <vt:lpstr>Животот во градските агломерации – позитивни страни</vt:lpstr>
      <vt:lpstr>АГЛОМЕРАЦИЈА</vt:lpstr>
      <vt:lpstr>ПОЈАВУВАЊЕ на агломерацијата.</vt:lpstr>
      <vt:lpstr>Животот во агломерациите.</vt:lpstr>
      <vt:lpstr>Позитивни Страни</vt:lpstr>
      <vt:lpstr>Зголемување на Урбанизацијата</vt:lpstr>
      <vt:lpstr>Позитивни страни - економија</vt:lpstr>
      <vt:lpstr>Позитивни страни - социјални</vt:lpstr>
      <vt:lpstr>Позитивни страни - транспорт</vt:lpstr>
      <vt:lpstr>Културни предности</vt:lpstr>
      <vt:lpstr>БЛАГОДАРАМ НА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Животот во градските агломерации – позитивни страни</dc:title>
  <dc:creator>Applle Pan</dc:creator>
  <cp:lastModifiedBy>Applle Pan</cp:lastModifiedBy>
  <cp:revision>18</cp:revision>
  <dcterms:created xsi:type="dcterms:W3CDTF">2020-03-16T16:55:57Z</dcterms:created>
  <dcterms:modified xsi:type="dcterms:W3CDTF">2020-03-16T19:45:43Z</dcterms:modified>
</cp:coreProperties>
</file>