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A5220AA-479D-43A1-B4DD-6D8D1DB2420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417285A-A841-4808-BF6B-2B9D6E292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20AA-479D-43A1-B4DD-6D8D1DB2420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285A-A841-4808-BF6B-2B9D6E292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20AA-479D-43A1-B4DD-6D8D1DB2420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285A-A841-4808-BF6B-2B9D6E292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A5220AA-479D-43A1-B4DD-6D8D1DB2420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285A-A841-4808-BF6B-2B9D6E292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A5220AA-479D-43A1-B4DD-6D8D1DB2420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417285A-A841-4808-BF6B-2B9D6E29240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A5220AA-479D-43A1-B4DD-6D8D1DB2420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417285A-A841-4808-BF6B-2B9D6E292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A5220AA-479D-43A1-B4DD-6D8D1DB2420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417285A-A841-4808-BF6B-2B9D6E2924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20AA-479D-43A1-B4DD-6D8D1DB2420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285A-A841-4808-BF6B-2B9D6E292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A5220AA-479D-43A1-B4DD-6D8D1DB2420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417285A-A841-4808-BF6B-2B9D6E292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A5220AA-479D-43A1-B4DD-6D8D1DB2420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417285A-A841-4808-BF6B-2B9D6E2924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A5220AA-479D-43A1-B4DD-6D8D1DB2420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417285A-A841-4808-BF6B-2B9D6E2924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A5220AA-479D-43A1-B4DD-6D8D1DB2420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417285A-A841-4808-BF6B-2B9D6E29240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mk-MK" dirty="0" smtClean="0"/>
              <a:t>...................ЧИКАГО  .................                    </a:t>
            </a:r>
            <a:br>
              <a:rPr lang="mk-MK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540544" y="4002880"/>
            <a:ext cx="8062912" cy="1462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26628" name="Picture 4" descr="Melinda Gates Names Chicago First Gender-Inclusive Tech Hu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564904"/>
            <a:ext cx="7704856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 </a:t>
            </a:r>
            <a:r>
              <a:rPr lang="mk-MK" dirty="0" smtClean="0"/>
              <a:t>             Чикаго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Чикаго</a:t>
            </a:r>
            <a:r>
              <a:rPr lang="ru-RU" dirty="0" smtClean="0"/>
              <a:t> е</a:t>
            </a:r>
            <a:r>
              <a:rPr lang="ru-RU" dirty="0" smtClean="0"/>
              <a:t> </a:t>
            </a:r>
            <a:r>
              <a:rPr lang="ru-RU" dirty="0" smtClean="0"/>
              <a:t>голем </a:t>
            </a:r>
            <a:r>
              <a:rPr lang="ru-RU" dirty="0" smtClean="0"/>
              <a:t>град </a:t>
            </a:r>
            <a:r>
              <a:rPr lang="ru-RU" dirty="0" smtClean="0"/>
              <a:t>во сојузната држава Илиноис, </a:t>
            </a:r>
            <a:r>
              <a:rPr lang="ru-RU" dirty="0" smtClean="0"/>
              <a:t>САД и </a:t>
            </a:r>
            <a:r>
              <a:rPr lang="ru-RU" dirty="0" smtClean="0"/>
              <a:t>метрополитенска област која го вклучува градот и околните области. Градот Чикаго е најголемиот град на средниот исток на САД и третиот најнаселен град во САД, со околу 2,9 милиони жители.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                </a:t>
            </a:r>
            <a:r>
              <a:rPr lang="mk-MK" dirty="0" smtClean="0"/>
              <a:t>Чикаго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k-MK" dirty="0" smtClean="0"/>
              <a:t>Чикаго е  голем и убав град</a:t>
            </a:r>
          </a:p>
          <a:p>
            <a:pPr>
              <a:buNone/>
            </a:pPr>
            <a:r>
              <a:rPr lang="mk-MK" dirty="0" smtClean="0"/>
              <a:t>Во него има многу знаменитости </a:t>
            </a:r>
          </a:p>
          <a:p>
            <a:pPr>
              <a:buNone/>
            </a:pPr>
            <a:r>
              <a:rPr lang="mk-MK" dirty="0" smtClean="0"/>
              <a:t>Како езерото Мичиген</a:t>
            </a:r>
            <a:r>
              <a:rPr lang="mk-MK" dirty="0" smtClean="0"/>
              <a:t>, </a:t>
            </a:r>
            <a:r>
              <a:rPr lang="mk-MK" dirty="0" smtClean="0"/>
              <a:t>реката Чикаго,Линколн парк,</a:t>
            </a:r>
            <a:r>
              <a:rPr lang="en-US" dirty="0" smtClean="0"/>
              <a:t>John </a:t>
            </a:r>
            <a:r>
              <a:rPr lang="en-US" dirty="0" smtClean="0"/>
              <a:t>Hancock </a:t>
            </a:r>
            <a:r>
              <a:rPr lang="en-US" dirty="0" err="1" smtClean="0"/>
              <a:t>центарот</a:t>
            </a:r>
            <a:r>
              <a:rPr lang="en-US" dirty="0" smtClean="0"/>
              <a:t>, Navy Pier</a:t>
            </a:r>
            <a:r>
              <a:rPr lang="en-US" dirty="0" smtClean="0"/>
              <a:t>,</a:t>
            </a:r>
            <a:r>
              <a:rPr lang="mk-MK" dirty="0" smtClean="0"/>
              <a:t> фонтаната </a:t>
            </a:r>
            <a:r>
              <a:rPr lang="en-US" dirty="0" smtClean="0"/>
              <a:t>Clarence </a:t>
            </a:r>
            <a:r>
              <a:rPr lang="en-US" dirty="0" err="1" smtClean="0"/>
              <a:t>BuckinghamThe</a:t>
            </a:r>
            <a:r>
              <a:rPr lang="mk-MK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Field </a:t>
            </a:r>
            <a:r>
              <a:rPr lang="en-US" dirty="0" smtClean="0"/>
              <a:t>Museum</a:t>
            </a:r>
            <a:r>
              <a:rPr lang="mk-MK" dirty="0" smtClean="0"/>
              <a:t>.</a:t>
            </a:r>
          </a:p>
          <a:p>
            <a:pPr>
              <a:buNone/>
            </a:pPr>
            <a:endParaRPr lang="mk-MK" dirty="0" smtClean="0"/>
          </a:p>
        </p:txBody>
      </p:sp>
      <p:pic>
        <p:nvPicPr>
          <p:cNvPr id="23553" name="Picture 1" descr="C:\Users\USER\Desktop\prosetajte-niz-chicago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5301208"/>
            <a:ext cx="6624736" cy="1238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      Чикаго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Јас го одбрав Чикаго бидејќи мислам дека има најповолна  положба поради оа што е блиску до езерото Мичиген и има многу убави меса за посетување.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2529" name="Picture 1" descr="C:\Users\USER\Desktop\prosetajte-niz-chicago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509120"/>
            <a:ext cx="6840760" cy="17660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изработила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Велма Царо</a:t>
            </a:r>
            <a:endParaRPr lang="en-US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3335339" y="3711575"/>
          <a:ext cx="45719" cy="221481"/>
        </p:xfrm>
        <a:graphic>
          <a:graphicData uri="http://schemas.openxmlformats.org/presentationml/2006/ole">
            <p:oleObj spid="_x0000_s29698" name="Packager Shell Object" showAsIcon="1" r:id="rId3" imgW="4995360" imgH="488520" progId="Package">
              <p:embed/>
            </p:oleObj>
          </a:graphicData>
        </a:graphic>
      </p:graphicFrame>
      <p:pic>
        <p:nvPicPr>
          <p:cNvPr id="29702" name="Picture 6" descr="Chicago Today': New Lifestyle Show Set to Launch on NBC 5 – NBC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961" y="2636913"/>
            <a:ext cx="8006470" cy="34563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93</TotalTime>
  <Words>114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Verve</vt:lpstr>
      <vt:lpstr>Package</vt:lpstr>
      <vt:lpstr>...................ЧИКАГО  .................                     </vt:lpstr>
      <vt:lpstr>              Чикаго</vt:lpstr>
      <vt:lpstr>                Чикаго</vt:lpstr>
      <vt:lpstr>      Чикаго</vt:lpstr>
      <vt:lpstr>изработила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...................ЧИКАГО  .................</dc:title>
  <dc:creator>USER</dc:creator>
  <cp:lastModifiedBy>USER</cp:lastModifiedBy>
  <cp:revision>10</cp:revision>
  <dcterms:created xsi:type="dcterms:W3CDTF">2020-04-12T16:19:36Z</dcterms:created>
  <dcterms:modified xsi:type="dcterms:W3CDTF">2020-04-12T17:52:57Z</dcterms:modified>
</cp:coreProperties>
</file>