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3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4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2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0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7C6A3-6BA2-43D4-B999-8E4C4BBBA181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9C23-B18F-466E-BF04-6BC06BA2D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1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ШВАЈЦАРИЈА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3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/>
              <a:t>ЗОШТО Е ДОБРО ДА СЕ ЖИВЕЕ ВО ШВАЈЦАРИЈА?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Швајцарија е една многу резвиена земја. Таму има повисок животен стандард. Швајцарските куќи, градови и храна се со врвен квалитет. Криминалот е многу низок. Швајцарија има еден од најдобрите јавни превози. Но таа најмногу е позната по нејзиното чоколадо и часовници.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3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/>
              <a:t>ЗОШТО Е ДОБРО ДА СЕ ЖИВЕЕ ВО ШВАЈЦАРИЈА?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Швајцарија е претежно планинска земја. Таа се наоѓа во средна европа и се граничи со</a:t>
            </a:r>
            <a:r>
              <a:rPr lang="en-US" dirty="0" smtClean="0"/>
              <a:t>:</a:t>
            </a:r>
            <a:r>
              <a:rPr lang="mk-MK" dirty="0" smtClean="0"/>
              <a:t> Италија на југ, Австрија и Лихтенштајн на исток, Германија на север и Франција на запад. Климата е планинска и умерено-континентална. Главен град е Берн а по големи градови се</a:t>
            </a:r>
            <a:r>
              <a:rPr lang="en-US" dirty="0" smtClean="0"/>
              <a:t>:</a:t>
            </a:r>
            <a:r>
              <a:rPr lang="mk-MK" dirty="0" smtClean="0"/>
              <a:t> Цирих, Базел, Лозана, Женева. Туризмот е истотака развиен.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1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49" y="2021681"/>
            <a:ext cx="4095749" cy="2643187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25" y="2021680"/>
            <a:ext cx="4438650" cy="26431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887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ИЗРАБОТИЛА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k-MK" sz="4400" dirty="0" smtClean="0"/>
              <a:t>Меланија</a:t>
            </a:r>
          </a:p>
          <a:p>
            <a:r>
              <a:rPr lang="mk-MK" sz="4400" smtClean="0"/>
              <a:t>Ласкова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26619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135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ШВАЈЦАРИЈА</vt:lpstr>
      <vt:lpstr>ЗОШТО Е ДОБРО ДА СЕ ЖИВЕЕ ВО ШВАЈЦАРИЈА?</vt:lpstr>
      <vt:lpstr>ЗОШТО Е ДОБРО ДА СЕ ЖИВЕЕ ВО ШВАЈЦАРИЈА?</vt:lpstr>
      <vt:lpstr>PowerPoint Presentation</vt:lpstr>
      <vt:lpstr>ИЗРАБОТИЛА: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ШВАЈЦАРИЈА</dc:title>
  <dc:creator>Cvetanka</dc:creator>
  <cp:lastModifiedBy>Cvetanka</cp:lastModifiedBy>
  <cp:revision>5</cp:revision>
  <dcterms:created xsi:type="dcterms:W3CDTF">2020-04-14T08:48:59Z</dcterms:created>
  <dcterms:modified xsi:type="dcterms:W3CDTF">2020-04-14T09:22:27Z</dcterms:modified>
</cp:coreProperties>
</file>