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  <p:sldMasterId id="2147483696" r:id="rId2"/>
  </p:sldMasterIdLst>
  <p:notesMasterIdLst>
    <p:notesMasterId r:id="rId8"/>
  </p:notesMasterIdLst>
  <p:sldIdLst>
    <p:sldId id="256" r:id="rId3"/>
    <p:sldId id="257" r:id="rId4"/>
    <p:sldId id="258" r:id="rId5"/>
    <p:sldId id="259" r:id="rId6"/>
    <p:sldId id="260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6435D4-2772-4E34-B4AB-C9BAE762AE9B}" type="datetimeFigureOut">
              <a:rPr lang="en-US" smtClean="0"/>
              <a:pPr/>
              <a:t>4/16/2020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172B5D-E882-4504-BC0D-B5F96814DF7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35F9A-ECC4-4085-93C6-E73F78BE8937}" type="datetimeFigureOut">
              <a:rPr lang="en-US" smtClean="0"/>
              <a:pPr/>
              <a:t>4/16/2020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7E1140-EA75-402B-8642-3F11EBDDCD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35F9A-ECC4-4085-93C6-E73F78BE8937}" type="datetimeFigureOut">
              <a:rPr lang="en-US" smtClean="0"/>
              <a:pPr/>
              <a:t>4/16/2020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E1140-EA75-402B-8642-3F11EBDDCD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35F9A-ECC4-4085-93C6-E73F78BE8937}" type="datetimeFigureOut">
              <a:rPr lang="en-US" smtClean="0"/>
              <a:pPr/>
              <a:t>4/16/2020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E1140-EA75-402B-8642-3F11EBDDCD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E7928-0A94-472D-AD40-86362A55A654}" type="datetimeFigureOut">
              <a:rPr lang="en-US" smtClean="0"/>
              <a:pPr/>
              <a:t>4/16/2020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7B06D-58FD-4249-BFB0-75DA66C3BF3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E7928-0A94-472D-AD40-86362A55A654}" type="datetimeFigureOut">
              <a:rPr lang="en-US" smtClean="0"/>
              <a:pPr/>
              <a:t>4/16/2020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7B06D-58FD-4249-BFB0-75DA66C3BF3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E7928-0A94-472D-AD40-86362A55A654}" type="datetimeFigureOut">
              <a:rPr lang="en-US" smtClean="0"/>
              <a:pPr/>
              <a:t>4/16/2020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7B06D-58FD-4249-BFB0-75DA66C3BF3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E7928-0A94-472D-AD40-86362A55A654}" type="datetimeFigureOut">
              <a:rPr lang="en-US" smtClean="0"/>
              <a:pPr/>
              <a:t>4/16/2020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7B06D-58FD-4249-BFB0-75DA66C3BF3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E7928-0A94-472D-AD40-86362A55A654}" type="datetimeFigureOut">
              <a:rPr lang="en-US" smtClean="0"/>
              <a:pPr/>
              <a:t>4/16/2020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7B06D-58FD-4249-BFB0-75DA66C3BF3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E7928-0A94-472D-AD40-86362A55A654}" type="datetimeFigureOut">
              <a:rPr lang="en-US" smtClean="0"/>
              <a:pPr/>
              <a:t>4/16/2020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7B06D-58FD-4249-BFB0-75DA66C3BF3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E7928-0A94-472D-AD40-86362A55A654}" type="datetimeFigureOut">
              <a:rPr lang="en-US" smtClean="0"/>
              <a:pPr/>
              <a:t>4/16/2020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7B06D-58FD-4249-BFB0-75DA66C3BF3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E7928-0A94-472D-AD40-86362A55A654}" type="datetimeFigureOut">
              <a:rPr lang="en-US" smtClean="0"/>
              <a:pPr/>
              <a:t>4/16/2020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7B06D-58FD-4249-BFB0-75DA66C3BF3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35F9A-ECC4-4085-93C6-E73F78BE8937}" type="datetimeFigureOut">
              <a:rPr lang="en-US" smtClean="0"/>
              <a:pPr/>
              <a:t>4/16/2020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7E1140-EA75-402B-8642-3F11EBDDCD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E7928-0A94-472D-AD40-86362A55A654}" type="datetimeFigureOut">
              <a:rPr lang="en-US" smtClean="0"/>
              <a:pPr/>
              <a:t>4/16/2020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7B06D-58FD-4249-BFB0-75DA66C3BF3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E7928-0A94-472D-AD40-86362A55A654}" type="datetimeFigureOut">
              <a:rPr lang="en-US" smtClean="0"/>
              <a:pPr/>
              <a:t>4/16/2020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7B06D-58FD-4249-BFB0-75DA66C3BF3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E7928-0A94-472D-AD40-86362A55A654}" type="datetimeFigureOut">
              <a:rPr lang="en-US" smtClean="0"/>
              <a:pPr/>
              <a:t>4/16/2020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7B06D-58FD-4249-BFB0-75DA66C3BF3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E7928-0A94-472D-AD40-86362A55A654}" type="datetimeFigureOut">
              <a:rPr lang="en-US" smtClean="0"/>
              <a:pPr/>
              <a:t>4/16/2020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7B06D-58FD-4249-BFB0-75DA66C3BF3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35F9A-ECC4-4085-93C6-E73F78BE8937}" type="datetimeFigureOut">
              <a:rPr lang="en-US" smtClean="0"/>
              <a:pPr/>
              <a:t>4/16/2020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E1140-EA75-402B-8642-3F11EBDDCD3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35F9A-ECC4-4085-93C6-E73F78BE8937}" type="datetimeFigureOut">
              <a:rPr lang="en-US" smtClean="0"/>
              <a:pPr/>
              <a:t>4/16/2020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E1140-EA75-402B-8642-3F11EBDDCD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35F9A-ECC4-4085-93C6-E73F78BE8937}" type="datetimeFigureOut">
              <a:rPr lang="en-US" smtClean="0"/>
              <a:pPr/>
              <a:t>4/16/2020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877E1140-EA75-402B-8642-3F11EBDDCD3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35F9A-ECC4-4085-93C6-E73F78BE8937}" type="datetimeFigureOut">
              <a:rPr lang="en-US" smtClean="0"/>
              <a:pPr/>
              <a:t>4/16/2020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E1140-EA75-402B-8642-3F11EBDDCD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35F9A-ECC4-4085-93C6-E73F78BE8937}" type="datetimeFigureOut">
              <a:rPr lang="en-US" smtClean="0"/>
              <a:pPr/>
              <a:t>4/16/2020</a:t>
            </a:fld>
            <a:endParaRPr lang="en-US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E1140-EA75-402B-8642-3F11EBDDCD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35F9A-ECC4-4085-93C6-E73F78BE8937}" type="datetimeFigureOut">
              <a:rPr lang="en-US" smtClean="0"/>
              <a:pPr/>
              <a:t>4/16/2020</a:t>
            </a:fld>
            <a:endParaRPr lang="en-US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E1140-EA75-402B-8642-3F11EBDDCD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35F9A-ECC4-4085-93C6-E73F78BE8937}" type="datetimeFigureOut">
              <a:rPr lang="en-US" smtClean="0"/>
              <a:pPr/>
              <a:t>4/16/2020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E1140-EA75-402B-8642-3F11EBDDCD3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AF335F9A-ECC4-4085-93C6-E73F78BE8937}" type="datetimeFigureOut">
              <a:rPr lang="en-US" smtClean="0"/>
              <a:pPr/>
              <a:t>4/16/2020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77E1140-EA75-402B-8642-3F11EBDDCD3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3E7928-0A94-472D-AD40-86362A55A654}" type="datetimeFigureOut">
              <a:rPr lang="en-US" smtClean="0"/>
              <a:pPr/>
              <a:t>4/16/2020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B7B06D-58FD-4249-BFB0-75DA66C3BF3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Koco\Downloads\93414921_1123309251349329_4703243545673203712_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"/>
            <a:ext cx="9144000" cy="6857999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2000232" y="5715016"/>
            <a:ext cx="52864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mk-MK" sz="3200" b="1" dirty="0" smtClean="0">
                <a:solidFill>
                  <a:schemeClr val="bg1"/>
                </a:solidFill>
              </a:rPr>
              <a:t>ПОЖАРИТЕ  ВО АВСТРАЛИЈА</a:t>
            </a:r>
            <a:endParaRPr lang="en-US" sz="32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index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9" name="TextBox 8"/>
          <p:cNvSpPr txBox="1"/>
          <p:nvPr/>
        </p:nvSpPr>
        <p:spPr>
          <a:xfrm>
            <a:off x="1" y="214290"/>
            <a:ext cx="91440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mk-MK" sz="2800" dirty="0" smtClean="0">
                <a:solidFill>
                  <a:srgbClr val="C00000"/>
                </a:solidFill>
              </a:rPr>
              <a:t>МИНАТОТО ЛЕТО,ВО АВСТРАЛИЈА ИМАШЕ НАД 100 ПОЖАРИ .СИЛНИОТ ВЕТЕР ПРИДОНЕСОЛ БРЗО ШИРЕЊЕ НА ОГАНОТ.</a:t>
            </a:r>
            <a:endParaRPr lang="en-US" sz="2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k-MK" dirty="0" smtClean="0"/>
              <a:t>           последици од пожарите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mk-MK" sz="4400" dirty="0" smtClean="0"/>
              <a:t>Изгорели 2.430 хектари шума.</a:t>
            </a:r>
          </a:p>
          <a:p>
            <a:r>
              <a:rPr lang="mk-MK" sz="4400" dirty="0" smtClean="0"/>
              <a:t>Околните домови </a:t>
            </a:r>
            <a:r>
              <a:rPr lang="mk-MK" sz="4400" smtClean="0"/>
              <a:t>биле </a:t>
            </a:r>
            <a:r>
              <a:rPr lang="mk-MK" sz="4400" smtClean="0"/>
              <a:t>евакуирани</a:t>
            </a:r>
            <a:r>
              <a:rPr lang="mk-MK" sz="4400" dirty="0" smtClean="0"/>
              <a:t>.</a:t>
            </a:r>
          </a:p>
          <a:p>
            <a:r>
              <a:rPr lang="mk-MK" sz="4400" dirty="0" smtClean="0"/>
              <a:t>Животот го загубиле милијарда животни</a:t>
            </a:r>
          </a:p>
          <a:p>
            <a:endParaRPr lang="en-US" sz="4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93665883_860112061066823_9057462196149157888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3500438"/>
          </a:xfrm>
          <a:prstGeom prst="rect">
            <a:avLst/>
          </a:prstGeom>
        </p:spPr>
      </p:pic>
      <p:pic>
        <p:nvPicPr>
          <p:cNvPr id="8" name="Picture 7" descr="94032330_165237588033191_7719462626543009792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3214686"/>
            <a:ext cx="9144000" cy="3643314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857224" y="2714620"/>
            <a:ext cx="92204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mk-MK" sz="2800" dirty="0" smtClean="0">
                <a:solidFill>
                  <a:srgbClr val="FF0000"/>
                </a:solidFill>
              </a:rPr>
              <a:t>пред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858016" y="2857496"/>
            <a:ext cx="8393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mk-MK" dirty="0" smtClean="0">
                <a:solidFill>
                  <a:srgbClr val="FF0000"/>
                </a:solidFill>
              </a:rPr>
              <a:t>ПОТОА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786710" y="4572008"/>
            <a:ext cx="10001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mk-MK" dirty="0" smtClean="0">
                <a:solidFill>
                  <a:srgbClr val="FF0000"/>
                </a:solidFill>
              </a:rPr>
              <a:t>ПРЕД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500958" y="5214950"/>
            <a:ext cx="8393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mk-MK" dirty="0" smtClean="0">
                <a:solidFill>
                  <a:srgbClr val="FF0000"/>
                </a:solidFill>
              </a:rPr>
              <a:t>ПОТОА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JJ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214290"/>
            <a:ext cx="9144000" cy="707229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285852" y="2857496"/>
            <a:ext cx="21107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mk-MK" dirty="0" smtClean="0"/>
              <a:t>ИЗРАБОТИЛА</a:t>
            </a:r>
            <a:r>
              <a:rPr lang="en-US" dirty="0" smtClean="0"/>
              <a:t>:</a:t>
            </a:r>
            <a:endParaRPr lang="mk-MK" dirty="0" smtClean="0"/>
          </a:p>
          <a:p>
            <a:r>
              <a:rPr lang="mk-MK" dirty="0" smtClean="0"/>
              <a:t>ИВАНА КОЧОВА </a:t>
            </a:r>
            <a:r>
              <a:rPr lang="en-US" dirty="0" err="1" smtClean="0"/>
              <a:t>IXa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62</TotalTime>
  <Words>47</Words>
  <Application>Microsoft Office PowerPoint</Application>
  <PresentationFormat>On-screen Show (4:3)</PresentationFormat>
  <Paragraphs>12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7" baseType="lpstr">
      <vt:lpstr>Trek</vt:lpstr>
      <vt:lpstr>Custom Design</vt:lpstr>
      <vt:lpstr>Slide 1</vt:lpstr>
      <vt:lpstr>Slide 2</vt:lpstr>
      <vt:lpstr>           последици од пожарите</vt:lpstr>
      <vt:lpstr>Slide 4</vt:lpstr>
      <vt:lpstr>Slide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Koco</dc:creator>
  <cp:lastModifiedBy>Koco</cp:lastModifiedBy>
  <cp:revision>8</cp:revision>
  <dcterms:created xsi:type="dcterms:W3CDTF">2020-04-15T11:23:34Z</dcterms:created>
  <dcterms:modified xsi:type="dcterms:W3CDTF">2020-04-16T13:37:15Z</dcterms:modified>
</cp:coreProperties>
</file>