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435D4-2772-4E34-B4AB-C9BAE762AE9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72B5D-E882-4504-BC0D-B5F96814D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5F9A-ECC4-4085-93C6-E73F78BE893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7E1140-EA75-402B-8642-3F11EBDD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5F9A-ECC4-4085-93C6-E73F78BE893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1140-EA75-402B-8642-3F11EBDD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5F9A-ECC4-4085-93C6-E73F78BE893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1140-EA75-402B-8642-3F11EBDD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7928-0A94-472D-AD40-86362A55A6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B06D-58FD-4249-BFB0-75DA66C3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7928-0A94-472D-AD40-86362A55A6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B06D-58FD-4249-BFB0-75DA66C3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7928-0A94-472D-AD40-86362A55A6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B06D-58FD-4249-BFB0-75DA66C3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7928-0A94-472D-AD40-86362A55A6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B06D-58FD-4249-BFB0-75DA66C3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7928-0A94-472D-AD40-86362A55A6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B06D-58FD-4249-BFB0-75DA66C3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7928-0A94-472D-AD40-86362A55A6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B06D-58FD-4249-BFB0-75DA66C3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7928-0A94-472D-AD40-86362A55A6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B06D-58FD-4249-BFB0-75DA66C3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7928-0A94-472D-AD40-86362A55A6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B06D-58FD-4249-BFB0-75DA66C3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5F9A-ECC4-4085-93C6-E73F78BE893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7E1140-EA75-402B-8642-3F11EBDD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7928-0A94-472D-AD40-86362A55A6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B06D-58FD-4249-BFB0-75DA66C3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7928-0A94-472D-AD40-86362A55A6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B06D-58FD-4249-BFB0-75DA66C3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7928-0A94-472D-AD40-86362A55A6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B06D-58FD-4249-BFB0-75DA66C3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7928-0A94-472D-AD40-86362A55A6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B06D-58FD-4249-BFB0-75DA66C3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5F9A-ECC4-4085-93C6-E73F78BE893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1140-EA75-402B-8642-3F11EBDDCD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5F9A-ECC4-4085-93C6-E73F78BE893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1140-EA75-402B-8642-3F11EBDD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5F9A-ECC4-4085-93C6-E73F78BE893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7E1140-EA75-402B-8642-3F11EBDDCD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5F9A-ECC4-4085-93C6-E73F78BE893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1140-EA75-402B-8642-3F11EBDD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5F9A-ECC4-4085-93C6-E73F78BE893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1140-EA75-402B-8642-3F11EBDD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5F9A-ECC4-4085-93C6-E73F78BE893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1140-EA75-402B-8642-3F11EBDD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5F9A-ECC4-4085-93C6-E73F78BE893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1140-EA75-402B-8642-3F11EBDDCD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335F9A-ECC4-4085-93C6-E73F78BE893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7E1140-EA75-402B-8642-3F11EBDDCD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E7928-0A94-472D-AD40-86362A55A6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7B06D-58FD-4249-BFB0-75DA66C3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co\Downloads\93414921_1123309251349329_4703243545673203712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5715016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b="1" dirty="0" smtClean="0">
                <a:solidFill>
                  <a:schemeClr val="bg1"/>
                </a:solidFill>
              </a:rPr>
              <a:t>ПОЖАРИТЕ  ВО АВСТРАЛИЈА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1" y="21429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dirty="0" smtClean="0">
                <a:solidFill>
                  <a:srgbClr val="C00000"/>
                </a:solidFill>
              </a:rPr>
              <a:t>МИНАТОТО ЛЕТО,ВО АВСТРАЛИЈА ИМАШЕ НАД 100 ПОЖАРИ .СИЛНИОТ ВЕТЕР ПРИДОНЕСОЛ БРЗО ШИРЕЊЕ НА ОГАНОТ.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           последици од пожарите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4400" dirty="0" smtClean="0"/>
              <a:t>Изгорели 2.430 хектари шума.</a:t>
            </a:r>
          </a:p>
          <a:p>
            <a:r>
              <a:rPr lang="mk-MK" sz="4400" dirty="0" smtClean="0"/>
              <a:t>Околните домови </a:t>
            </a:r>
            <a:r>
              <a:rPr lang="mk-MK" sz="4400" smtClean="0"/>
              <a:t>биле </a:t>
            </a:r>
            <a:r>
              <a:rPr lang="mk-MK" sz="4400" smtClean="0"/>
              <a:t>евакуирани</a:t>
            </a:r>
            <a:r>
              <a:rPr lang="mk-MK" sz="4400" dirty="0" smtClean="0"/>
              <a:t>.</a:t>
            </a:r>
          </a:p>
          <a:p>
            <a:r>
              <a:rPr lang="mk-MK" sz="4400" dirty="0" smtClean="0"/>
              <a:t>Животот го загубиле милијарда животни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3665883_860112061066823_905746219614915788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500438"/>
          </a:xfrm>
          <a:prstGeom prst="rect">
            <a:avLst/>
          </a:prstGeom>
        </p:spPr>
      </p:pic>
      <p:pic>
        <p:nvPicPr>
          <p:cNvPr id="8" name="Picture 7" descr="94032330_165237588033191_7719462626543009792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14686"/>
            <a:ext cx="9144000" cy="36433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57224" y="2714620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800" dirty="0" smtClean="0">
                <a:solidFill>
                  <a:srgbClr val="FF0000"/>
                </a:solidFill>
              </a:rPr>
              <a:t>пред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16" y="2857496"/>
            <a:ext cx="839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ПОТОА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6710" y="457200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ПРЕД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00958" y="5214950"/>
            <a:ext cx="839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ПОТОА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290"/>
            <a:ext cx="9144000" cy="7072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2857496"/>
            <a:ext cx="2110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ИЗРАБОТИЛА</a:t>
            </a:r>
            <a:r>
              <a:rPr lang="en-US" dirty="0" smtClean="0"/>
              <a:t>:</a:t>
            </a:r>
            <a:endParaRPr lang="mk-MK" dirty="0" smtClean="0"/>
          </a:p>
          <a:p>
            <a:r>
              <a:rPr lang="mk-MK" dirty="0" smtClean="0"/>
              <a:t>ИВАНА КОЧОВА </a:t>
            </a:r>
            <a:r>
              <a:rPr lang="en-US" dirty="0" err="1" smtClean="0"/>
              <a:t>IXa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47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Trek</vt:lpstr>
      <vt:lpstr>Custom Design</vt:lpstr>
      <vt:lpstr>Slide 1</vt:lpstr>
      <vt:lpstr>Slide 2</vt:lpstr>
      <vt:lpstr>           последици од пожарите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Koco</dc:creator>
  <cp:lastModifiedBy>Koco</cp:lastModifiedBy>
  <cp:revision>8</cp:revision>
  <dcterms:created xsi:type="dcterms:W3CDTF">2020-04-15T11:23:34Z</dcterms:created>
  <dcterms:modified xsi:type="dcterms:W3CDTF">2020-04-16T13:37:15Z</dcterms:modified>
</cp:coreProperties>
</file>