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2089-39F2-4610-962B-9F187EE78AD5}" type="datetimeFigureOut">
              <a:rPr lang="mk-MK" smtClean="0"/>
              <a:t>14.05.2020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9707-418C-4A3E-9F03-405BF8C748D6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7380312" cy="175805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mk-MK" dirty="0" smtClean="0"/>
              <a:t>•´¯`•» пожари и поплави «•´¯`•</a:t>
            </a:r>
            <a:br>
              <a:rPr lang="mk-MK" dirty="0" smtClean="0"/>
            </a:br>
            <a:endParaRPr lang="mk-MK" dirty="0"/>
          </a:p>
        </p:txBody>
      </p:sp>
      <p:sp>
        <p:nvSpPr>
          <p:cNvPr id="5" name="Isosceles Triangle 4"/>
          <p:cNvSpPr/>
          <p:nvPr/>
        </p:nvSpPr>
        <p:spPr>
          <a:xfrm rot="2683810">
            <a:off x="3960631" y="-615458"/>
            <a:ext cx="7704856" cy="388843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63888" y="0"/>
            <a:ext cx="5580112" cy="51125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mk-MK" dirty="0" smtClean="0">
                <a:solidFill>
                  <a:schemeClr val="tx1"/>
                </a:solidFill>
              </a:rPr>
              <a:t>⋆   ⋆   ⋆   ⋆   ⋆   ⋆   ⋆   ⋆   ⋆   ⋆ 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      ⋆   ⋆   ⋆   ⋆   ⋆   ⋆   ⋆   ⋆   ⋆   ⋆     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   ⋆   ⋆   ⋆   ⋆   ⋆   ⋆   ⋆ 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   ⋆   ⋆   ⋆   ⋆   ⋆   ⋆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   ⋆   ⋆   ⋆   ⋆ 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   ⋆   ⋆   ⋆ 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   ⋆   ⋆ 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  ⋆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  ⋆</a:t>
            </a:r>
          </a:p>
          <a:p>
            <a:pPr algn="r"/>
            <a:r>
              <a:rPr lang="mk-MK" dirty="0" smtClean="0">
                <a:solidFill>
                  <a:schemeClr val="tx1"/>
                </a:solidFill>
              </a:rPr>
              <a:t>⋆</a:t>
            </a:r>
            <a:endParaRPr lang="mk-MK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762500" cy="2228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.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Пожарите може да настанат од: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удар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гром.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стакло, со фокусирање на светлината доведува до точка 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самозапалување.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-при одрони на камења, со судирањето настанува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искра.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човечко невнимание, не изгасната скара, фрлен отпушок...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намерно подметнати со цел да и наштетат 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природата.</a:t>
            </a:r>
            <a:endParaRPr lang="mk-MK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pixel-speech-bubble-fav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32848" cy="14847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07704" y="332656"/>
            <a:ext cx="586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3200" dirty="0" smtClean="0">
                <a:solidFill>
                  <a:schemeClr val="accent4">
                    <a:lumMod val="75000"/>
                  </a:schemeClr>
                </a:solidFill>
              </a:rPr>
              <a:t>☯  како настануваат пожари ☯</a:t>
            </a:r>
            <a:endParaRPr lang="mk-MK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mk-MK" dirty="0" smtClean="0">
                <a:solidFill>
                  <a:schemeClr val="accent4">
                    <a:lumMod val="75000"/>
                  </a:schemeClr>
                </a:solidFill>
              </a:rPr>
              <a:t>МеРкИ зА зАшТиТа</a:t>
            </a:r>
            <a:endParaRPr lang="mk-M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844824"/>
            <a:ext cx="8136904" cy="403244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mk-M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-секоја институција треба да има </a:t>
            </a:r>
          </a:p>
          <a:p>
            <a:pPr>
              <a:buNone/>
            </a:pPr>
            <a:r>
              <a:rPr lang="mk-M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против-пожарен апарат</a:t>
            </a:r>
          </a:p>
          <a:p>
            <a:pPr>
              <a:buNone/>
            </a:pPr>
            <a:r>
              <a:rPr lang="mk-M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-да имаме план на евакуација </a:t>
            </a:r>
          </a:p>
          <a:p>
            <a:pPr>
              <a:buNone/>
            </a:pPr>
            <a:r>
              <a:rPr lang="mk-M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-да се користат огно-отпорни градежни материјали при изградба на објектите</a:t>
            </a:r>
          </a:p>
          <a:p>
            <a:pPr>
              <a:buNone/>
            </a:pPr>
            <a:r>
              <a:rPr lang="mk-M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-вградување на против пожарни сензори</a:t>
            </a:r>
            <a:endParaRPr lang="mk-MK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96773716_2371725779792336_7162315139578855424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-819472"/>
            <a:ext cx="7315200" cy="7315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660232" y="1988840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400" dirty="0"/>
              <a:t>193-против пожарна бригада!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mk-MK" b="1" i="1" dirty="0">
                <a:solidFill>
                  <a:schemeClr val="accent4">
                    <a:lumMod val="75000"/>
                  </a:schemeClr>
                </a:solidFill>
              </a:rPr>
              <a:t>Ш</a:t>
            </a:r>
            <a:r>
              <a:rPr lang="mk-MK" b="1" i="1" dirty="0" smtClean="0">
                <a:solidFill>
                  <a:schemeClr val="accent4">
                    <a:lumMod val="75000"/>
                  </a:schemeClr>
                </a:solidFill>
              </a:rPr>
              <a:t>умски пожар</a:t>
            </a:r>
            <a:endParaRPr lang="mk-MK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ser\Desktop\59c02c4edb21c42292ec9b246f083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88945" cy="4525963"/>
          </a:xfrm>
          <a:prstGeom prst="rect">
            <a:avLst/>
          </a:prstGeom>
          <a:noFill/>
        </p:spPr>
      </p:pic>
      <p:pic>
        <p:nvPicPr>
          <p:cNvPr id="4101" name="Picture 5" descr="https://scontent.fskp3-1.fna.fbcdn.net/v/t1.15752-9/96767015_247651013138776_4119712203458740224_n.png?_nc_cat=101&amp;_nc_sid=b96e70&amp;_nc_ohc=A0x_Dcw0V7sAX-FYgCr&amp;_nc_ht=scontent.fskp3-1.fna&amp;oh=7e76d7c06cb100ab21151579d625db31&amp;oe=5EE49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08882">
            <a:off x="4894348" y="-569132"/>
            <a:ext cx="5615107" cy="5615107"/>
          </a:xfrm>
          <a:prstGeom prst="rect">
            <a:avLst/>
          </a:prstGeom>
          <a:noFill/>
        </p:spPr>
      </p:pic>
      <p:pic>
        <p:nvPicPr>
          <p:cNvPr id="4103" name="Picture 7" descr="https://scontent.fskp3-1.fna.fbcdn.net/v/t1.15752-9/96767015_247651013138776_4119712203458740224_n.png?_nc_cat=101&amp;_nc_sid=b96e70&amp;_nc_ohc=A0x_Dcw0V7sAX-FYgCr&amp;_nc_ht=scontent.fskp3-1.fna&amp;oh=7e76d7c06cb100ab21151579d625db31&amp;oe=5EE49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05060">
            <a:off x="-881883" y="3087685"/>
            <a:ext cx="5621460" cy="56214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https://scontent.fskp3-1.fna.fbcdn.net/v/t1.15752-9/97098043_166568234787130_2004865084228108288_n.png?_nc_cat=109&amp;_nc_sid=b96e70&amp;_nc_ohc=3Tu-zBaC6yEAX9WkD-Y&amp;_nc_ht=scontent.fskp3-1.fna&amp;oh=5c9198793f54301283b28ecab0887084&amp;oe=5EE14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4653136" cy="50131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Поплава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 природна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појава,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којашто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појавува заради високиот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водостој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реките и езерата, поради што водата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прелива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излива од коритата 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поплавува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околното подрачје. Причините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висок водостој во реките и езерата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најчесто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топење на снегот, обилни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врнежи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дожд или некоја голема бура, попуштање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брана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сл.</a:t>
            </a:r>
            <a:endParaRPr lang="mk-MK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≡</a:t>
            </a:r>
            <a:r>
              <a:rPr lang="ru-RU" dirty="0" smtClean="0">
                <a:latin typeface="Calibri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Како настануваат поплаавите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≡</a:t>
            </a:r>
            <a:endParaRPr lang="mk-MK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mk-MK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МеРкИ зА зАшТиТа</a:t>
            </a:r>
            <a:endParaRPr lang="mk-MK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~Најчесто </a:t>
            </a:r>
            <a:r>
              <a:rPr lang="ru-RU" dirty="0"/>
              <a:t>крај реките што се склони </a:t>
            </a:r>
            <a:r>
              <a:rPr lang="ru-RU" dirty="0" smtClean="0"/>
              <a:t>за</a:t>
            </a:r>
          </a:p>
          <a:p>
            <a:pPr>
              <a:buNone/>
            </a:pPr>
            <a:r>
              <a:rPr lang="ru-RU" dirty="0" smtClean="0"/>
              <a:t>излевање </a:t>
            </a:r>
            <a:r>
              <a:rPr lang="ru-RU" dirty="0"/>
              <a:t>се градат </a:t>
            </a:r>
            <a:r>
              <a:rPr lang="ru-RU" dirty="0" smtClean="0"/>
              <a:t>најразлични</a:t>
            </a:r>
          </a:p>
          <a:p>
            <a:pPr>
              <a:buNone/>
            </a:pPr>
            <a:r>
              <a:rPr lang="ru-RU" dirty="0" smtClean="0"/>
              <a:t>одбранбени </a:t>
            </a:r>
            <a:r>
              <a:rPr lang="ru-RU" dirty="0"/>
              <a:t>механизми што се користат </a:t>
            </a:r>
            <a:r>
              <a:rPr lang="ru-RU" dirty="0" smtClean="0"/>
              <a:t>во</a:t>
            </a:r>
          </a:p>
          <a:p>
            <a:pPr>
              <a:buNone/>
            </a:pPr>
            <a:r>
              <a:rPr lang="ru-RU" dirty="0" smtClean="0"/>
              <a:t>случај </a:t>
            </a:r>
            <a:r>
              <a:rPr lang="ru-RU" dirty="0"/>
              <a:t>на поплава. Такви механизми се: </a:t>
            </a:r>
          </a:p>
          <a:p>
            <a:pPr>
              <a:buNone/>
            </a:pPr>
            <a:r>
              <a:rPr lang="ru-RU" i="1" dirty="0" smtClean="0"/>
              <a:t>-насипи</a:t>
            </a:r>
          </a:p>
          <a:p>
            <a:pPr>
              <a:buNone/>
            </a:pPr>
            <a:r>
              <a:rPr lang="ru-RU" i="1" dirty="0"/>
              <a:t>-</a:t>
            </a:r>
            <a:r>
              <a:rPr lang="ru-RU" i="1" dirty="0" smtClean="0"/>
              <a:t>брани</a:t>
            </a:r>
          </a:p>
          <a:p>
            <a:pPr>
              <a:buNone/>
            </a:pPr>
            <a:r>
              <a:rPr lang="ru-RU" i="1" dirty="0"/>
              <a:t>-</a:t>
            </a:r>
            <a:r>
              <a:rPr lang="ru-RU" i="1" dirty="0" smtClean="0"/>
              <a:t>одводни канали</a:t>
            </a:r>
          </a:p>
          <a:p>
            <a:pPr>
              <a:buNone/>
            </a:pPr>
            <a:r>
              <a:rPr lang="ru-RU" i="1" dirty="0"/>
              <a:t>-</a:t>
            </a:r>
            <a:r>
              <a:rPr lang="ru-RU" i="1" dirty="0" smtClean="0"/>
              <a:t>резервоари</a:t>
            </a:r>
          </a:p>
          <a:p>
            <a:pPr>
              <a:buNone/>
            </a:pPr>
            <a:r>
              <a:rPr lang="ru-RU" i="1" dirty="0"/>
              <a:t>-</a:t>
            </a:r>
            <a:r>
              <a:rPr lang="ru-RU" i="1" dirty="0" smtClean="0"/>
              <a:t>крајбрежни ѕидови</a:t>
            </a:r>
            <a:r>
              <a:rPr lang="ru-RU" dirty="0" smtClean="0"/>
              <a:t> и сл.</a:t>
            </a:r>
            <a:endParaRPr lang="mk-MK" dirty="0"/>
          </a:p>
        </p:txBody>
      </p:sp>
      <p:pic>
        <p:nvPicPr>
          <p:cNvPr id="18436" name="Picture 4" descr="https://scontent.fskp3-1.fna.fbcdn.net/v/t1.15752-9/96698165_681699019041462_4964820621801291776_n.png?_nc_cat=102&amp;_nc_sid=b96e70&amp;_nc_ohc=5Kya0xujQgYAX-0Kac-&amp;_nc_ht=scontent.fskp3-1.fna&amp;oh=493ccd06ce819fb1ed413e61f9e863d6&amp;oe=5EE265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995936" cy="4303241"/>
          </a:xfrm>
          <a:prstGeom prst="rect">
            <a:avLst/>
          </a:prstGeom>
          <a:noFill/>
        </p:spPr>
      </p:pic>
      <p:pic>
        <p:nvPicPr>
          <p:cNvPr id="18438" name="Picture 6" descr="https://scontent.fskp3-1.fna.fbcdn.net/v/t1.15752-9/97534428_915759175527174_6353205779901710336_n.png?_nc_cat=107&amp;_nc_sid=b96e70&amp;_nc_ohc=hJNQJd5sKsAAX-aaDEL&amp;_nc_ht=scontent.fskp3-1.fna&amp;oh=841af86b5dac2b1ad49a2535194ed98e&amp;oe=5EE1CE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3995936" cy="39959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mk-MK" i="1" dirty="0" smtClean="0">
                <a:solidFill>
                  <a:schemeClr val="accent4">
                    <a:lumMod val="75000"/>
                  </a:schemeClr>
                </a:solidFill>
              </a:rPr>
              <a:t>Поплава</a:t>
            </a:r>
            <a:endParaRPr lang="mk-MK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user\Desktop\47b77e866c7e37cf239c571fcaff8f4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32848" cy="429347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9460" name="Picture 4" descr="https://scontent.fskp3-1.fna.fbcdn.net/v/t1.15752-9/96767015_247651013138776_4119712203458740224_n.png?_nc_cat=101&amp;_nc_sid=b96e70&amp;_nc_ohc=A0x_Dcw0V7sAX-FYgCr&amp;_nc_ht=scontent.fskp3-1.fna&amp;oh=7e76d7c06cb100ab21151579d625db31&amp;oe=5EE49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09955">
            <a:off x="4936873" y="-454599"/>
            <a:ext cx="5472608" cy="5472608"/>
          </a:xfrm>
          <a:prstGeom prst="rect">
            <a:avLst/>
          </a:prstGeom>
          <a:noFill/>
        </p:spPr>
      </p:pic>
      <p:pic>
        <p:nvPicPr>
          <p:cNvPr id="19462" name="Picture 6" descr="https://scontent.fskp3-1.fna.fbcdn.net/v/t1.15752-9/96767015_247651013138776_4119712203458740224_n.png?_nc_cat=101&amp;_nc_sid=b96e70&amp;_nc_ohc=A0x_Dcw0V7sAX-FYgCr&amp;_nc_ht=scontent.fskp3-1.fna&amp;oh=7e76d7c06cb100ab21151579d625db31&amp;oe=5EE49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37003">
            <a:off x="-1545582" y="2928042"/>
            <a:ext cx="5832768" cy="5832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mk-MK" dirty="0" smtClean="0">
                <a:solidFill>
                  <a:schemeClr val="accent4">
                    <a:lumMod val="75000"/>
                  </a:schemeClr>
                </a:solidFill>
              </a:rPr>
              <a:t>• Ви благодарам на вниманието </a:t>
            </a:r>
            <a:r>
              <a:rPr lang="mk-MK" dirty="0" smtClean="0">
                <a:solidFill>
                  <a:schemeClr val="accent4">
                    <a:lumMod val="75000"/>
                  </a:schemeClr>
                </a:solidFill>
                <a:latin typeface="Calibri"/>
              </a:rPr>
              <a:t>•</a:t>
            </a:r>
            <a:endParaRPr lang="mk-M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mk-MK" sz="6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◦ </a:t>
            </a:r>
            <a:r>
              <a:rPr lang="mk-MK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Изработила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mk-MK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Цветанка Ристовска 7а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mk-MK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</a:rPr>
              <a:t>◦</a:t>
            </a:r>
            <a:endParaRPr lang="mk-MK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234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•´¯`•» пожари и поплави «•´¯`• </vt:lpstr>
      <vt:lpstr>.</vt:lpstr>
      <vt:lpstr>МеРкИ зА зАшТиТа</vt:lpstr>
      <vt:lpstr>Шумски пожар</vt:lpstr>
      <vt:lpstr>≡ Како настануваат поплаавите ≡</vt:lpstr>
      <vt:lpstr>МеРкИ зА зАшТиТа</vt:lpstr>
      <vt:lpstr>Поплава</vt:lpstr>
      <vt:lpstr>• Ви благодарам на вниманието 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•´¯`•» пожари и поплави «•´¯`•</dc:title>
  <dc:creator>user</dc:creator>
  <cp:lastModifiedBy>user</cp:lastModifiedBy>
  <cp:revision>17</cp:revision>
  <dcterms:created xsi:type="dcterms:W3CDTF">2020-05-14T08:33:36Z</dcterms:created>
  <dcterms:modified xsi:type="dcterms:W3CDTF">2020-05-14T11:07:20Z</dcterms:modified>
</cp:coreProperties>
</file>