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EBC0A-34FF-4C97-A652-DA9C9D19FB00}" type="datetimeFigureOut">
              <a:rPr lang="mk-MK" smtClean="0"/>
              <a:t>03.05.2020</a:t>
            </a:fld>
            <a:endParaRPr lang="mk-M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ACBEDF-FCFA-45CC-A463-52A3723ECF2F}" type="slidenum">
              <a:rPr lang="mk-MK" smtClean="0"/>
              <a:t>‹#›</a:t>
            </a:fld>
            <a:endParaRPr lang="mk-M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mk-MK" dirty="0" smtClean="0"/>
              <a:t>Островите,полуостровите и морињата на Северниот Пол</a:t>
            </a:r>
            <a:endParaRPr lang="mk-MK" dirty="0"/>
          </a:p>
        </p:txBody>
      </p:sp>
      <p:sp>
        <p:nvSpPr>
          <p:cNvPr id="36866" name="AutoShape 2" descr="Што има на Северниот Пол? | ЕНау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5" name="Picture 4" descr="po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643182"/>
            <a:ext cx="6086492" cy="32242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Острови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7554" y="1935480"/>
            <a:ext cx="5329246" cy="4389120"/>
          </a:xfrm>
        </p:spPr>
        <p:txBody>
          <a:bodyPr>
            <a:normAutofit fontScale="70000" lnSpcReduction="20000"/>
          </a:bodyPr>
          <a:lstStyle/>
          <a:p>
            <a:r>
              <a:rPr lang="mk-MK" dirty="0" smtClean="0"/>
              <a:t>Гренланд</a:t>
            </a:r>
          </a:p>
          <a:p>
            <a:r>
              <a:rPr lang="mk-MK" dirty="0" smtClean="0"/>
              <a:t>Бафинова Земја</a:t>
            </a:r>
          </a:p>
          <a:p>
            <a:r>
              <a:rPr lang="mk-MK" dirty="0" smtClean="0"/>
              <a:t>Елзмир</a:t>
            </a:r>
          </a:p>
          <a:p>
            <a:r>
              <a:rPr lang="mk-MK" dirty="0" smtClean="0"/>
              <a:t>Нова Земја</a:t>
            </a:r>
          </a:p>
          <a:p>
            <a:r>
              <a:rPr lang="mk-MK" dirty="0" smtClean="0"/>
              <a:t>Викторија</a:t>
            </a:r>
          </a:p>
          <a:p>
            <a:r>
              <a:rPr lang="mk-MK" dirty="0" smtClean="0"/>
              <a:t>Шпицберски</a:t>
            </a:r>
          </a:p>
          <a:p>
            <a:r>
              <a:rPr lang="mk-MK" dirty="0" smtClean="0"/>
              <a:t>Земјата на Франц Јосиф</a:t>
            </a:r>
          </a:p>
          <a:p>
            <a:r>
              <a:rPr lang="mk-MK" dirty="0" smtClean="0"/>
              <a:t>Врангел</a:t>
            </a:r>
          </a:p>
          <a:p>
            <a:r>
              <a:rPr lang="mk-MK" dirty="0" smtClean="0"/>
              <a:t>Новосибирск</a:t>
            </a:r>
          </a:p>
          <a:p>
            <a:r>
              <a:rPr lang="mk-MK" dirty="0" smtClean="0"/>
              <a:t>Северна Земја</a:t>
            </a:r>
          </a:p>
          <a:p>
            <a:r>
              <a:rPr lang="mk-MK" dirty="0" smtClean="0"/>
              <a:t>Новаја Сибир</a:t>
            </a:r>
          </a:p>
          <a:p>
            <a:r>
              <a:rPr lang="mk-MK" dirty="0" smtClean="0"/>
              <a:t>Мелвил</a:t>
            </a:r>
          </a:p>
          <a:p>
            <a:r>
              <a:rPr lang="mk-MK" dirty="0" smtClean="0"/>
              <a:t>Бенкс</a:t>
            </a:r>
          </a:p>
          <a:p>
            <a:r>
              <a:rPr lang="mk-MK" dirty="0" smtClean="0"/>
              <a:t>Батурст</a:t>
            </a:r>
          </a:p>
          <a:p>
            <a:r>
              <a:rPr lang="mk-MK" dirty="0" smtClean="0"/>
              <a:t>Сомерсет.....</a:t>
            </a:r>
          </a:p>
          <a:p>
            <a:pPr>
              <a:buNone/>
            </a:pPr>
            <a:endParaRPr lang="mk-M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Полуострови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1934" y="1935480"/>
            <a:ext cx="4614866" cy="4389120"/>
          </a:xfrm>
        </p:spPr>
        <p:txBody>
          <a:bodyPr/>
          <a:lstStyle/>
          <a:p>
            <a:r>
              <a:rPr lang="mk-MK" dirty="0" smtClean="0"/>
              <a:t>Алјаска</a:t>
            </a:r>
          </a:p>
          <a:p>
            <a:r>
              <a:rPr lang="mk-MK" dirty="0" smtClean="0"/>
              <a:t>Тајмир</a:t>
            </a:r>
          </a:p>
          <a:p>
            <a:r>
              <a:rPr lang="mk-MK" dirty="0" smtClean="0"/>
              <a:t>Севард</a:t>
            </a:r>
          </a:p>
          <a:p>
            <a:r>
              <a:rPr lang="mk-MK" dirty="0" smtClean="0"/>
              <a:t>Чукотски</a:t>
            </a:r>
          </a:p>
          <a:p>
            <a:r>
              <a:rPr lang="mk-MK" dirty="0" smtClean="0"/>
              <a:t>Кола</a:t>
            </a:r>
          </a:p>
          <a:p>
            <a:r>
              <a:rPr lang="mk-MK" dirty="0" smtClean="0"/>
              <a:t>Канин</a:t>
            </a:r>
          </a:p>
          <a:p>
            <a:r>
              <a:rPr lang="mk-MK" dirty="0" smtClean="0"/>
              <a:t>Камберленд</a:t>
            </a:r>
          </a:p>
          <a:p>
            <a:r>
              <a:rPr lang="mk-MK" dirty="0" smtClean="0"/>
              <a:t>Бутија</a:t>
            </a:r>
            <a:endParaRPr lang="mk-M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dirty="0" smtClean="0"/>
              <a:t>Мориња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6116" y="1935480"/>
            <a:ext cx="5400684" cy="4389120"/>
          </a:xfrm>
        </p:spPr>
        <p:txBody>
          <a:bodyPr>
            <a:normAutofit fontScale="92500" lnSpcReduction="20000"/>
          </a:bodyPr>
          <a:lstStyle/>
          <a:p>
            <a:r>
              <a:rPr lang="mk-MK" dirty="0" smtClean="0"/>
              <a:t>Бофорово</a:t>
            </a:r>
          </a:p>
          <a:p>
            <a:r>
              <a:rPr lang="mk-MK" dirty="0" smtClean="0"/>
              <a:t>Линколново</a:t>
            </a:r>
          </a:p>
          <a:p>
            <a:r>
              <a:rPr lang="mk-MK" dirty="0" smtClean="0"/>
              <a:t>Чукотско</a:t>
            </a:r>
          </a:p>
          <a:p>
            <a:r>
              <a:rPr lang="mk-MK" dirty="0" smtClean="0"/>
              <a:t>Источносибирско</a:t>
            </a:r>
          </a:p>
          <a:p>
            <a:r>
              <a:rPr lang="mk-MK" dirty="0" smtClean="0"/>
              <a:t>Лаптевско</a:t>
            </a:r>
          </a:p>
          <a:p>
            <a:r>
              <a:rPr lang="mk-MK" dirty="0" smtClean="0"/>
              <a:t>Карско</a:t>
            </a:r>
          </a:p>
          <a:p>
            <a:r>
              <a:rPr lang="mk-MK" dirty="0" smtClean="0"/>
              <a:t>Баренцово</a:t>
            </a:r>
          </a:p>
          <a:p>
            <a:r>
              <a:rPr lang="mk-MK" dirty="0" smtClean="0"/>
              <a:t>Гренландско</a:t>
            </a:r>
          </a:p>
          <a:p>
            <a:r>
              <a:rPr lang="mk-MK" dirty="0" smtClean="0"/>
              <a:t>Норвешко</a:t>
            </a:r>
          </a:p>
          <a:p>
            <a:r>
              <a:rPr lang="mk-MK" dirty="0" smtClean="0"/>
              <a:t>Хадсоново </a:t>
            </a:r>
          </a:p>
          <a:p>
            <a:r>
              <a:rPr lang="mk-MK" dirty="0" smtClean="0"/>
              <a:t>Бело</a:t>
            </a:r>
            <a:endParaRPr lang="mk-M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k-MK" dirty="0" smtClean="0"/>
              <a:t>Изработил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/>
              <a:t>Димитриј Самарџиев</a:t>
            </a:r>
            <a:endParaRPr lang="mk-MK" dirty="0"/>
          </a:p>
        </p:txBody>
      </p:sp>
      <p:pic>
        <p:nvPicPr>
          <p:cNvPr id="4" name="Picture 3" descr="antarctica-canyon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500306"/>
            <a:ext cx="8001056" cy="414340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54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Островите,полуостровите и морињата на Северниот Пол</vt:lpstr>
      <vt:lpstr>Острови</vt:lpstr>
      <vt:lpstr>Полуострови</vt:lpstr>
      <vt:lpstr>Мориња</vt:lpstr>
      <vt:lpstr>Изработил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Островите,полуостровите и морињата на Северниот Пол</dc:title>
  <dc:creator>USER</dc:creator>
  <cp:lastModifiedBy>USER</cp:lastModifiedBy>
  <cp:revision>15</cp:revision>
  <dcterms:created xsi:type="dcterms:W3CDTF">2020-05-03T19:58:09Z</dcterms:created>
  <dcterms:modified xsi:type="dcterms:W3CDTF">2020-05-03T20:20:00Z</dcterms:modified>
</cp:coreProperties>
</file>