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3D421-FDF1-B444-B9C9-E190FA83A5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k-MK" b="1"/>
              <a:t>Океанија-островски групи</a:t>
            </a:r>
            <a:endParaRPr lang="en-US" b="1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8C0930-4F5E-C045-B665-8A96E65A5F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k-MK"/>
              <a:t>Географија-Мирјана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255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848E4-F1A4-D64E-AF95-CC3307430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b="1"/>
              <a:t>Меланезија</a:t>
            </a:r>
            <a:br>
              <a:rPr lang="mk-MK" b="1"/>
            </a:br>
            <a:r>
              <a:rPr lang="mk-MK" b="1"/>
              <a:t>Острови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0A4A6-90CC-2E4D-9563-E15A65937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/>
              <a:t>Меланезија ги опфаќа островите во североисточно од Австралија.</a:t>
            </a:r>
          </a:p>
          <a:p>
            <a:r>
              <a:rPr lang="mk-MK"/>
              <a:t>Во оваа група најголеми се:</a:t>
            </a:r>
          </a:p>
          <a:p>
            <a:pPr marL="342900" indent="-342900">
              <a:buFont typeface="+mj-lt"/>
              <a:buAutoNum type="arabicPeriod"/>
            </a:pPr>
            <a:r>
              <a:rPr lang="mk-MK"/>
              <a:t>Нова Гвинеја,</a:t>
            </a:r>
          </a:p>
          <a:p>
            <a:pPr marL="342900" indent="-342900">
              <a:buFont typeface="+mj-lt"/>
              <a:buAutoNum type="arabicPeriod"/>
            </a:pPr>
            <a:r>
              <a:rPr lang="mk-MK"/>
              <a:t>Нова Британија,</a:t>
            </a:r>
          </a:p>
          <a:p>
            <a:pPr marL="342900" indent="-342900">
              <a:buFont typeface="+mj-lt"/>
              <a:buAutoNum type="arabicPeriod"/>
            </a:pPr>
            <a:r>
              <a:rPr lang="mk-MK"/>
              <a:t>Нова Каледонија,</a:t>
            </a:r>
          </a:p>
          <a:p>
            <a:pPr marL="342900" indent="-342900">
              <a:buFont typeface="+mj-lt"/>
              <a:buAutoNum type="arabicPeriod"/>
            </a:pPr>
            <a:r>
              <a:rPr lang="mk-MK"/>
              <a:t>Саломоновите Острови,</a:t>
            </a:r>
          </a:p>
          <a:p>
            <a:pPr marL="342900" indent="-342900">
              <a:buFont typeface="+mj-lt"/>
              <a:buAutoNum type="arabicPeriod"/>
            </a:pPr>
            <a:r>
              <a:rPr lang="mk-MK"/>
              <a:t>Вануату.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528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BB5E-0EF7-0E4B-8B79-6B0DECD3B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b="1"/>
              <a:t>Микронезија</a:t>
            </a:r>
            <a:br>
              <a:rPr lang="mk-MK" b="1"/>
            </a:br>
            <a:r>
              <a:rPr lang="mk-MK" b="1"/>
              <a:t>Острови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48E59-F700-6F4E-BD96-C5D330172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/>
              <a:t>Микронезија зафаќа група мали острови што се наоѓаат североисточно од Меланезија.</a:t>
            </a:r>
          </a:p>
          <a:p>
            <a:r>
              <a:rPr lang="mk-MK"/>
              <a:t>Во овој дел покарактеристични се:</a:t>
            </a:r>
          </a:p>
          <a:p>
            <a:pPr marL="342900" indent="-342900">
              <a:buFont typeface="+mj-lt"/>
              <a:buAutoNum type="arabicPeriod"/>
            </a:pPr>
            <a:r>
              <a:rPr lang="mk-MK"/>
              <a:t>Маријанските Острови,</a:t>
            </a:r>
          </a:p>
          <a:p>
            <a:pPr marL="342900" indent="-342900">
              <a:buFont typeface="+mj-lt"/>
              <a:buAutoNum type="arabicPeriod"/>
            </a:pPr>
            <a:r>
              <a:rPr lang="mk-MK"/>
              <a:t>Маршалските Острови,</a:t>
            </a:r>
          </a:p>
          <a:p>
            <a:pPr marL="342900" indent="-342900">
              <a:buFont typeface="+mj-lt"/>
              <a:buAutoNum type="arabicPeriod"/>
            </a:pPr>
            <a:r>
              <a:rPr lang="mk-MK"/>
              <a:t>Каролиндките Острови и</a:t>
            </a:r>
          </a:p>
          <a:p>
            <a:pPr marL="342900" indent="-342900">
              <a:buFont typeface="+mj-lt"/>
              <a:buAutoNum type="arabicPeriod"/>
            </a:pPr>
            <a:r>
              <a:rPr lang="mk-MK"/>
              <a:t>Кирибати(Гилбертови Острови).</a:t>
            </a:r>
          </a:p>
          <a:p>
            <a:pPr marL="342900" indent="-342900">
              <a:buFont typeface="+mj-lt"/>
              <a:buAutoNum type="arabicPeriod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717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61DD7-F6E4-724D-A010-6931233F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b="1"/>
              <a:t>Полинезија</a:t>
            </a:r>
            <a:br>
              <a:rPr lang="mk-MK" b="1"/>
            </a:br>
            <a:r>
              <a:rPr lang="mk-MK" b="1"/>
              <a:t>Острови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F2EAB-D381-014C-BBCD-F46AAD342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/>
              <a:t>Полинезија опфаќа голем број острови и островски групи во Тихиот Океан.</a:t>
            </a:r>
          </a:p>
          <a:p>
            <a:r>
              <a:rPr lang="mk-MK"/>
              <a:t>Во Полинезија најпознати се:</a:t>
            </a:r>
          </a:p>
          <a:p>
            <a:pPr marL="342900" indent="-342900">
              <a:buFont typeface="+mj-lt"/>
              <a:buAutoNum type="arabicPeriod"/>
            </a:pPr>
            <a:r>
              <a:rPr lang="mk-MK"/>
              <a:t>Хавајските Острови,</a:t>
            </a:r>
          </a:p>
          <a:p>
            <a:pPr marL="342900" indent="-342900">
              <a:buFont typeface="+mj-lt"/>
              <a:buAutoNum type="arabicPeriod"/>
            </a:pPr>
            <a:r>
              <a:rPr lang="mk-MK"/>
              <a:t>Божиќниот Остров,</a:t>
            </a:r>
          </a:p>
          <a:p>
            <a:pPr marL="342900" indent="-342900">
              <a:buFont typeface="+mj-lt"/>
              <a:buAutoNum type="arabicPeriod"/>
            </a:pPr>
            <a:r>
              <a:rPr lang="mk-MK"/>
              <a:t>Куковите Острови и</a:t>
            </a:r>
          </a:p>
          <a:p>
            <a:pPr marL="342900" indent="-342900">
              <a:buFont typeface="+mj-lt"/>
              <a:buAutoNum type="arabicPeriod"/>
            </a:pPr>
            <a:r>
              <a:rPr lang="mk-MK"/>
              <a:t>Островите Туамоту.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70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28152-376C-654E-97A9-7D0938E83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b="1"/>
              <a:t>Новозелански Острови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40803-4E7A-084D-BE44-4CC992D41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/>
              <a:t>Нов Зеланд е посебна група острови.</a:t>
            </a:r>
          </a:p>
          <a:p>
            <a:r>
              <a:rPr lang="mk-MK"/>
              <a:t>Најголеми се:</a:t>
            </a:r>
          </a:p>
          <a:p>
            <a:pPr marL="342900" indent="-342900">
              <a:buFont typeface="+mj-lt"/>
              <a:buAutoNum type="arabicPeriod"/>
            </a:pPr>
            <a:r>
              <a:rPr lang="mk-MK"/>
              <a:t>Јужниот Остров и </a:t>
            </a:r>
          </a:p>
          <a:p>
            <a:pPr marL="342900" indent="-342900">
              <a:buFont typeface="+mj-lt"/>
              <a:buAutoNum type="arabicPeriod"/>
            </a:pPr>
            <a:r>
              <a:rPr lang="mk-MK"/>
              <a:t>Северниот Остров.</a:t>
            </a:r>
          </a:p>
          <a:p>
            <a:r>
              <a:rPr lang="mk-MK"/>
              <a:t>На Јужниот Остров највисокиот врв Кук достигнува 3.764м.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461797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Atlas</vt:lpstr>
      <vt:lpstr>Океанија-островски групи</vt:lpstr>
      <vt:lpstr>Меланезија Острови</vt:lpstr>
      <vt:lpstr>Микронезија Острови</vt:lpstr>
      <vt:lpstr>Полинезија Острови</vt:lpstr>
      <vt:lpstr>Новозелански Острови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Океанија-островски групи</dc:title>
  <dc:creator>38978662144</dc:creator>
  <cp:lastModifiedBy>38978662144</cp:lastModifiedBy>
  <cp:revision>1</cp:revision>
  <dcterms:created xsi:type="dcterms:W3CDTF">2020-04-26T14:27:46Z</dcterms:created>
  <dcterms:modified xsi:type="dcterms:W3CDTF">2020-04-26T14:37:29Z</dcterms:modified>
</cp:coreProperties>
</file>