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6400-DB63-40C4-A4F2-CF9AD46B66A8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04BA8-CDDA-4D8C-9296-3C974ADBF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428760"/>
          </a:xfr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mk-MK" sz="4800" dirty="0" smtClean="0">
                <a:solidFill>
                  <a:schemeClr val="bg1"/>
                </a:solidFill>
              </a:rPr>
              <a:t>МАНИФЕСТАЦИИ ВО МОЈОТ РОДЕН КРАЈ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571472" y="3429000"/>
            <a:ext cx="8001056" cy="1428760"/>
          </a:xfrm>
          <a:prstGeom prst="ribb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14612" y="392906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3600" dirty="0" smtClean="0">
                <a:solidFill>
                  <a:schemeClr val="accent4">
                    <a:lumMod val="50000"/>
                  </a:schemeClr>
                </a:solidFill>
              </a:rPr>
              <a:t>РОЛЕР ДИСКО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Block Arc 10"/>
          <p:cNvSpPr/>
          <p:nvPr/>
        </p:nvSpPr>
        <p:spPr>
          <a:xfrm>
            <a:off x="3000364" y="428604"/>
            <a:ext cx="2928958" cy="2143140"/>
          </a:xfrm>
          <a:prstGeom prst="blockArc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/>
        </p:nvSpPr>
        <p:spPr>
          <a:xfrm>
            <a:off x="3286116" y="642918"/>
            <a:ext cx="2286016" cy="1714512"/>
          </a:xfrm>
          <a:prstGeom prst="blockArc">
            <a:avLst>
              <a:gd name="adj1" fmla="val 10838293"/>
              <a:gd name="adj2" fmla="val 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/>
        </p:nvSpPr>
        <p:spPr>
          <a:xfrm>
            <a:off x="3643306" y="857232"/>
            <a:ext cx="1571636" cy="1285884"/>
          </a:xfrm>
          <a:prstGeom prst="blockArc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3929058" y="1071546"/>
            <a:ext cx="1000132" cy="857256"/>
          </a:xfrm>
          <a:prstGeom prst="blockArc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3725866"/>
          </a:xfrm>
        </p:spPr>
        <p:txBody>
          <a:bodyPr>
            <a:normAutofit/>
          </a:bodyPr>
          <a:lstStyle/>
          <a:p>
            <a:pPr algn="l"/>
            <a:r>
              <a:rPr lang="mk-MK" dirty="0" smtClean="0">
                <a:solidFill>
                  <a:schemeClr val="bg1"/>
                </a:solidFill>
              </a:rPr>
              <a:t>ИЗРАБОТИЛЕ:</a:t>
            </a:r>
            <a:br>
              <a:rPr lang="mk-MK" dirty="0" smtClean="0">
                <a:solidFill>
                  <a:schemeClr val="bg1"/>
                </a:solidFill>
              </a:rPr>
            </a:br>
            <a:r>
              <a:rPr lang="mk-MK" dirty="0" smtClean="0">
                <a:solidFill>
                  <a:schemeClr val="bg1"/>
                </a:solidFill>
              </a:rPr>
              <a:t>КАЛИНА СТАМАЏИЕВА И</a:t>
            </a:r>
            <a:br>
              <a:rPr lang="mk-MK" dirty="0" smtClean="0">
                <a:solidFill>
                  <a:schemeClr val="bg1"/>
                </a:solidFill>
              </a:rPr>
            </a:br>
            <a:r>
              <a:rPr lang="mk-MK" dirty="0" smtClean="0">
                <a:solidFill>
                  <a:schemeClr val="bg1"/>
                </a:solidFill>
              </a:rPr>
              <a:t>ТЕОДОРА ТРАЈКОВА 7А ОДД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3429000"/>
            <a:ext cx="4786346" cy="2956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l"/>
            <a:r>
              <a:rPr lang="mk-MK" dirty="0" smtClean="0">
                <a:solidFill>
                  <a:schemeClr val="bg1">
                    <a:lumMod val="95000"/>
                  </a:schemeClr>
                </a:solidFill>
              </a:rPr>
              <a:t> РОЛЕР ДИСКО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k-MK" sz="3600" dirty="0" smtClean="0">
                <a:solidFill>
                  <a:schemeClr val="bg1"/>
                </a:solidFill>
              </a:rPr>
              <a:t>Ние во Кавадарци ќе направиме </a:t>
            </a:r>
            <a:r>
              <a:rPr lang="en-US" sz="3600" dirty="0" smtClean="0">
                <a:solidFill>
                  <a:schemeClr val="bg1"/>
                </a:solidFill>
              </a:rPr>
              <a:t>‘’</a:t>
            </a:r>
            <a:r>
              <a:rPr lang="mk-MK" sz="3600" dirty="0" smtClean="0">
                <a:solidFill>
                  <a:schemeClr val="bg1"/>
                </a:solidFill>
              </a:rPr>
              <a:t>Ролер Диско</a:t>
            </a:r>
            <a:r>
              <a:rPr lang="en-US" sz="3600" dirty="0" smtClean="0">
                <a:solidFill>
                  <a:schemeClr val="bg1"/>
                </a:solidFill>
              </a:rPr>
              <a:t>,,</a:t>
            </a:r>
            <a:r>
              <a:rPr lang="mk-MK" sz="3600" dirty="0" smtClean="0">
                <a:solidFill>
                  <a:schemeClr val="bg1"/>
                </a:solidFill>
              </a:rPr>
              <a:t> (</a:t>
            </a:r>
            <a:r>
              <a:rPr lang="en-US" sz="3600" dirty="0" smtClean="0">
                <a:solidFill>
                  <a:schemeClr val="bg1"/>
                </a:solidFill>
              </a:rPr>
              <a:t>Roller Disco). </a:t>
            </a:r>
            <a:r>
              <a:rPr lang="mk-MK" sz="3600" dirty="0" smtClean="0">
                <a:solidFill>
                  <a:schemeClr val="bg1"/>
                </a:solidFill>
              </a:rPr>
              <a:t>Тој ќе се наоѓа во близина на салата ,,Јасмин</a:t>
            </a:r>
            <a:r>
              <a:rPr lang="en-US" sz="3600" dirty="0" smtClean="0">
                <a:solidFill>
                  <a:schemeClr val="bg1"/>
                </a:solidFill>
              </a:rPr>
              <a:t>’’</a:t>
            </a:r>
            <a:r>
              <a:rPr lang="mk-MK" sz="3600" dirty="0" smtClean="0">
                <a:solidFill>
                  <a:schemeClr val="bg1"/>
                </a:solidFill>
              </a:rPr>
              <a:t>.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3" descr="eeb8e58c9bceca0be0b61148baf9c59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429000"/>
            <a:ext cx="3801413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6357958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 сл.бр1 Ролер Диско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mk-MK" sz="3200" b="0" dirty="0" smtClean="0">
                <a:solidFill>
                  <a:schemeClr val="bg1"/>
                </a:solidFill>
              </a:rPr>
              <a:t> РОЛЕР ДИСКО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357166"/>
            <a:ext cx="1714512" cy="276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mk-MK" sz="2400" dirty="0" smtClean="0">
                <a:solidFill>
                  <a:schemeClr val="bg1"/>
                </a:solidFill>
              </a:rPr>
              <a:t>Во Ролер Диското ќе има голема сала каде што ќе можете да се возите со ролерите, исто така и ќе има сталажа со ролерки и помошничка за да ви помогне да си го најдите точниот број на ролери. Внатре ќе има и мал кафич каде што ќе можете да се напиете нешто.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357298"/>
            <a:ext cx="242889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071942"/>
            <a:ext cx="2798885" cy="209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71934" y="628652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Слика од кафичот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l"/>
            <a:r>
              <a:rPr lang="mk-MK" dirty="0" smtClean="0">
                <a:solidFill>
                  <a:schemeClr val="bg1"/>
                </a:solidFill>
              </a:rPr>
              <a:t> РОЛЕР ДИСКО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bg1"/>
                </a:solidFill>
              </a:rPr>
              <a:t>Еве неколку ролери: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85993"/>
            <a:ext cx="2731454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214554"/>
            <a:ext cx="2682893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fb6a8cbf232e520c91117686eebd2b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9" y="2285993"/>
            <a:ext cx="2000264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6cea15ccb90438951f87eb2657db98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286256"/>
            <a:ext cx="2071702" cy="2004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37b10a98c997f14fd2ee0b60a6ccc4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4214818"/>
            <a:ext cx="221457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55bc6acdbbf426949b1e6a44036c01c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429132"/>
            <a:ext cx="2278872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635795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Сл.бр2 ролери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algn="l"/>
            <a:r>
              <a:rPr lang="mk-MK" dirty="0" smtClean="0">
                <a:solidFill>
                  <a:schemeClr val="bg1"/>
                </a:solidFill>
              </a:rPr>
              <a:t> РОЛЕР ДИСКО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bg1"/>
                </a:solidFill>
              </a:rPr>
              <a:t>Исто така до салата ќе има и забавен парк за по младите.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643182"/>
            <a:ext cx="5582502" cy="3714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635795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Сл.бр3 парк за помалите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mk-MK" dirty="0" smtClean="0">
                <a:solidFill>
                  <a:schemeClr val="bg1"/>
                </a:solidFill>
              </a:rPr>
              <a:t> РОЛЕР ДИСКО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bg1"/>
                </a:solidFill>
              </a:rPr>
              <a:t>Во Ролер Диско ќе се организира промоција на маџун кој ние сне го направиле. Нашиот маџунот ќе биде 100% природен и домашен.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 flipH="1">
            <a:off x="-2857552" y="0"/>
            <a:ext cx="285752" cy="14287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 descr="madz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500438"/>
            <a:ext cx="407196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143240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Сл.бр4 маџун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mk-MK" sz="2800" dirty="0" smtClean="0">
                <a:solidFill>
                  <a:schemeClr val="bg1"/>
                </a:solidFill>
              </a:rPr>
              <a:t>ПОДГОТОВКА НА МАЏУН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2357430"/>
            <a:ext cx="4204603" cy="1955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За од прилика една тегла маџун потребно е окулу 6кг гројзе. Од послатките сорти на грозје се добива повеќе маџун. Велат грозје Кратошија е најдобро за маџун бидејки е </a:t>
            </a:r>
            <a:r>
              <a:rPr lang="ru-RU" sz="1200" dirty="0" smtClean="0">
                <a:solidFill>
                  <a:schemeClr val="bg1"/>
                </a:solidFill>
              </a:rPr>
              <a:t>најслатко. </a:t>
            </a:r>
            <a:r>
              <a:rPr lang="ru-RU" sz="1200" dirty="0" smtClean="0">
                <a:solidFill>
                  <a:schemeClr val="bg1"/>
                </a:solidFill>
              </a:rPr>
              <a:t>Грозјето се гмечи низ машинка за мелење месо или ако станува збор за голема количина може и од оние машинките за мелење грозје за </a:t>
            </a:r>
            <a:r>
              <a:rPr lang="ru-RU" sz="1200" dirty="0" smtClean="0">
                <a:solidFill>
                  <a:schemeClr val="bg1"/>
                </a:solidFill>
              </a:rPr>
              <a:t>вино. </a:t>
            </a:r>
            <a:r>
              <a:rPr lang="ru-RU" sz="1200" dirty="0" smtClean="0">
                <a:solidFill>
                  <a:schemeClr val="bg1"/>
                </a:solidFill>
              </a:rPr>
              <a:t>Доколку немате ништо од тоа, згмечето го со раце да излезе сокот или пројдете го низ соковник. Ви треба само сокот, не лушпите и семките. Сокот се става во тенџере на оган или во шерпа на ќумбе и се вари додека да се згусне. Ќе внимавате да не загори. Грозјето е богато со шеќер, може да карамелизира ако го </a:t>
            </a:r>
            <a:r>
              <a:rPr lang="ru-RU" sz="1200" dirty="0" smtClean="0">
                <a:solidFill>
                  <a:schemeClr val="bg1"/>
                </a:solidFill>
              </a:rPr>
              <a:t>заборавите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ru-RU" sz="1200" dirty="0" smtClean="0">
                <a:solidFill>
                  <a:schemeClr val="bg1"/>
                </a:solidFill>
              </a:rPr>
              <a:t>Готово </a:t>
            </a:r>
            <a:r>
              <a:rPr lang="ru-RU" sz="1200" dirty="0" smtClean="0">
                <a:solidFill>
                  <a:schemeClr val="bg1"/>
                </a:solidFill>
              </a:rPr>
              <a:t>е кога ќе се намали речиси на половина </a:t>
            </a:r>
            <a:r>
              <a:rPr lang="ru-RU" sz="1200" dirty="0" smtClean="0">
                <a:solidFill>
                  <a:schemeClr val="bg1"/>
                </a:solidFill>
              </a:rPr>
              <a:t>- речиси половина. Се </a:t>
            </a:r>
            <a:r>
              <a:rPr lang="ru-RU" sz="1200" dirty="0" smtClean="0">
                <a:solidFill>
                  <a:schemeClr val="bg1"/>
                </a:solidFill>
              </a:rPr>
              <a:t>става во топли тегли или шишиња кои се редат едно до друго и се остава да се </a:t>
            </a:r>
            <a:r>
              <a:rPr lang="ru-RU" sz="1200" dirty="0" smtClean="0">
                <a:solidFill>
                  <a:schemeClr val="bg1"/>
                </a:solidFill>
              </a:rPr>
              <a:t>олади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/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435769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Сл.бр5 маџун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l"/>
            <a:r>
              <a:rPr lang="mk-MK" dirty="0" smtClean="0">
                <a:solidFill>
                  <a:schemeClr val="bg1"/>
                </a:solidFill>
              </a:rPr>
              <a:t> РОЛЕР ДИСКО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>
                <a:solidFill>
                  <a:schemeClr val="bg1"/>
                </a:solidFill>
              </a:rPr>
              <a:t>Поради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mk-MK" smtClean="0">
                <a:solidFill>
                  <a:schemeClr val="bg1"/>
                </a:solidFill>
              </a:rPr>
              <a:t>тоа </a:t>
            </a:r>
            <a:r>
              <a:rPr lang="mk-MK" dirty="0" smtClean="0">
                <a:solidFill>
                  <a:schemeClr val="bg1"/>
                </a:solidFill>
              </a:rPr>
              <a:t>што нашата цел е да ги споиме сите заедно со своите семејства и пријатели, секоја година ќе се одржува </a:t>
            </a:r>
            <a:r>
              <a:rPr lang="en-US" dirty="0" smtClean="0">
                <a:solidFill>
                  <a:schemeClr val="bg1"/>
                </a:solidFill>
              </a:rPr>
              <a:t>Family Day</a:t>
            </a:r>
            <a:r>
              <a:rPr lang="mk-MK" dirty="0" smtClean="0">
                <a:solidFill>
                  <a:schemeClr val="bg1"/>
                </a:solidFill>
              </a:rPr>
              <a:t> (Фамили Деј).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86190"/>
            <a:ext cx="4569166" cy="228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643174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</a:rPr>
              <a:t>Сл.бр6 семејство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mk-MK" sz="3600" b="0" dirty="0" smtClean="0">
                <a:solidFill>
                  <a:schemeClr val="bg1"/>
                </a:solidFill>
              </a:rPr>
              <a:t>РОЛЕР ДИСКО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285728"/>
            <a:ext cx="2286016" cy="178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600" dirty="0" smtClean="0">
                <a:solidFill>
                  <a:schemeClr val="bg1"/>
                </a:solidFill>
              </a:rPr>
              <a:t>На </a:t>
            </a:r>
            <a:r>
              <a:rPr lang="en-US" sz="1600" dirty="0" smtClean="0">
                <a:solidFill>
                  <a:schemeClr val="bg1"/>
                </a:solidFill>
              </a:rPr>
              <a:t>Family Day-</a:t>
            </a:r>
            <a:r>
              <a:rPr lang="mk-MK" sz="1600" dirty="0" smtClean="0">
                <a:solidFill>
                  <a:schemeClr val="bg1"/>
                </a:solidFill>
              </a:rPr>
              <a:t>от ќе се организираат игри за помладите, музика, храна, пијалоци, возење со ролери, промоција на книги, промоција на нашиот маџун, исто така ќе играат и пеат младите, ќе има и друштвени игри како на приме: тегнење со јаже (победничката група ќе освои награда) , трка со ролери, цртање меѓусебно, правење изработки и слично.. Сето ова ќе се организира на гратскиот поштад Кавадарци со цел колку што може повеќе луѓе да дојдат да не посетат.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143116"/>
            <a:ext cx="2619386" cy="174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286256"/>
            <a:ext cx="2762269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3372" y="2071678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200" dirty="0" smtClean="0">
                <a:solidFill>
                  <a:schemeClr val="bg1"/>
                </a:solidFill>
              </a:rPr>
              <a:t>Сл.бр7 тегнење со јаже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3929066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dirty="0" smtClean="0">
                <a:solidFill>
                  <a:schemeClr val="bg1"/>
                </a:solidFill>
              </a:rPr>
              <a:t>Сл.бр8 трка со ролери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6357958"/>
            <a:ext cx="350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dirty="0" smtClean="0">
                <a:solidFill>
                  <a:schemeClr val="bg1"/>
                </a:solidFill>
              </a:rPr>
              <a:t>Сл.бр9 гратскиот плоштадот на Кавадарци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467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МАНИФЕСТАЦИИ ВО МОЈОТ РОДЕН КРАЈ</vt:lpstr>
      <vt:lpstr> РОЛЕР ДИСКО</vt:lpstr>
      <vt:lpstr> РОЛЕР ДИСКО</vt:lpstr>
      <vt:lpstr> РОЛЕР ДИСКО</vt:lpstr>
      <vt:lpstr> РОЛЕР ДИСКО</vt:lpstr>
      <vt:lpstr> РОЛЕР ДИСКО</vt:lpstr>
      <vt:lpstr>ПОДГОТОВКА НА МАЏУН</vt:lpstr>
      <vt:lpstr> РОЛЕР ДИСКО</vt:lpstr>
      <vt:lpstr>РОЛЕР ДИСКО</vt:lpstr>
      <vt:lpstr>ИЗРАБОТИЛЕ: КАЛИНА СТАМАЏИЕВА И ТЕОДОРА ТРАЈКОВА 7А ОДД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МАНИФЕСТАЦИИ ВО МОЈОТ РОДЕН КРАЈ</dc:title>
  <dc:creator>koko</dc:creator>
  <cp:lastModifiedBy>koko</cp:lastModifiedBy>
  <cp:revision>25</cp:revision>
  <dcterms:created xsi:type="dcterms:W3CDTF">2020-04-15T11:03:45Z</dcterms:created>
  <dcterms:modified xsi:type="dcterms:W3CDTF">2020-04-16T17:27:54Z</dcterms:modified>
</cp:coreProperties>
</file>