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>
      <p:cViewPr varScale="1">
        <p:scale>
          <a:sx n="87" d="100"/>
          <a:sy n="87" d="100"/>
        </p:scale>
        <p:origin x="-14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C0CDE-311F-42AE-89FB-B1D13AD82186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2E6A-D523-4515-BA29-D071741C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6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C0CDE-311F-42AE-89FB-B1D13AD82186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2E6A-D523-4515-BA29-D071741C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1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C0CDE-311F-42AE-89FB-B1D13AD82186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2E6A-D523-4515-BA29-D071741C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22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C0CDE-311F-42AE-89FB-B1D13AD82186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2E6A-D523-4515-BA29-D071741C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50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C0CDE-311F-42AE-89FB-B1D13AD82186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2E6A-D523-4515-BA29-D071741C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1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C0CDE-311F-42AE-89FB-B1D13AD82186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2E6A-D523-4515-BA29-D071741C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C0CDE-311F-42AE-89FB-B1D13AD82186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2E6A-D523-4515-BA29-D071741C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9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C0CDE-311F-42AE-89FB-B1D13AD82186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2E6A-D523-4515-BA29-D071741C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C0CDE-311F-42AE-89FB-B1D13AD82186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2E6A-D523-4515-BA29-D071741C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99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C0CDE-311F-42AE-89FB-B1D13AD82186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2E6A-D523-4515-BA29-D071741C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C0CDE-311F-42AE-89FB-B1D13AD82186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2E6A-D523-4515-BA29-D071741C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47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C0CDE-311F-42AE-89FB-B1D13AD82186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A2E6A-D523-4515-BA29-D071741C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4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f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6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332656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ЛОС АНЏЕЛЕС</a:t>
            </a:r>
            <a:endParaRPr lang="en-US" sz="48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1681673"/>
            <a:ext cx="56886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100" b="1" i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ЗОШТО ГО ИЗБРАВ ОВОЈ ГРАД ЗА ЖИВЕЕЊЕ?</a:t>
            </a:r>
            <a:endParaRPr lang="en-US" sz="2100" b="1" i="1" u="sng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8347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358" y="116632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Ова е </a:t>
            </a:r>
            <a:r>
              <a:rPr lang="en-GB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Warner Bros. Studio </a:t>
            </a:r>
            <a:r>
              <a:rPr lang="mk-MK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Калифорнија и вреди да се види.Мислам убаво е да те сместат во мини бус и да те возат низ улиците во кои се снимаат сериите и филмовите.За мене највозбудливо беше кога го посетив кафичот каде што се снимаше серијата </a:t>
            </a:r>
            <a:r>
              <a:rPr lang="en-GB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FRIENDS </a:t>
            </a:r>
            <a:r>
              <a:rPr lang="mk-MK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стварно вреде да знаете.</a:t>
            </a:r>
            <a:endParaRPr lang="en-US" b="1" i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37077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1"/>
            <a:ext cx="9144000" cy="68588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367">
            <a:off x="5535356" y="3902962"/>
            <a:ext cx="3121152" cy="2081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8325">
            <a:off x="398287" y="3696571"/>
            <a:ext cx="2930765" cy="2134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06368">
            <a:off x="396440" y="728473"/>
            <a:ext cx="2574032" cy="19305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43779">
            <a:off x="5980162" y="791697"/>
            <a:ext cx="2877529" cy="18040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71800" y="65106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 од сцените за снимање во </a:t>
            </a:r>
            <a:r>
              <a:rPr lang="en-US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Warner Bros. </a:t>
            </a:r>
            <a:r>
              <a:rPr lang="en-US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Sudio</a:t>
            </a:r>
            <a:r>
              <a:rPr lang="en-US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k-MK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</a:t>
            </a:r>
            <a:r>
              <a:rPr lang="en-GB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Los Angeles County  </a:t>
            </a:r>
            <a:r>
              <a:rPr lang="mk-MK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</a:t>
            </a:r>
            <a:r>
              <a:rPr lang="en-GB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Los Angeles Metropolitan area</a:t>
            </a:r>
            <a:r>
              <a:rPr lang="en-GB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5525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5" y="0"/>
            <a:ext cx="42484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i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mk-MK" b="1" i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псерваторијата Грифит</a:t>
            </a:r>
          </a:p>
          <a:p>
            <a:pPr algn="just"/>
            <a:r>
              <a:rPr lang="ru-RU" b="1" i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Грифит опсерваторијата има простор поврзани со експонати, ѕвезда покажува во планетариум и често е домаќин на специјални настани. Многу луѓе, исто така, одат во Опсерваторијата да не ги гледаат небесните ѕвезди, туку да ги земат во панорамски поглед на градот.</a:t>
            </a:r>
          </a:p>
          <a:p>
            <a:pPr algn="just"/>
            <a:r>
              <a:rPr lang="ru-RU" b="1" i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 дефинитивно ќе го препознаеш од филмот La La Land и стотици други нешта снимени таму, вклучувајќи ги и последните сцени на Бунтовник без причина во кој глуми Џејмс Дин.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230832"/>
            <a:ext cx="3851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Опсерваторијата е икона на ЛА која се наоѓа во паркот Грифит.Тука се одржуваат изложби на научни теми,но врв е планетариумот каде секој од вас може да ужива во преубавата ѕвездена претстава.</a:t>
            </a:r>
            <a:endParaRPr lang="en-US" b="1" i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29811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500" y="116632"/>
            <a:ext cx="44884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k-MK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 јас мислам дека тоа е тоа,но јас имам милион и една причина зошто сакам да живеам овде,па кој што сака,може да дојде и да се изнагледа на оваквите нешта кои што јас ги нарекувам чуда.</a:t>
            </a:r>
          </a:p>
          <a:p>
            <a:pPr algn="just"/>
            <a:r>
              <a:rPr lang="mk-MK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следното видување!!</a:t>
            </a:r>
            <a:endParaRPr lang="en-US" b="1" i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39358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580112" y="384718"/>
            <a:ext cx="43924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ИЗРАБОТИЛ</a:t>
            </a:r>
            <a:r>
              <a:rPr lang="en-GB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mk-MK" sz="4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mk-MK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Јосипа Василевска</a:t>
            </a:r>
            <a:endParaRPr lang="en-US" sz="2800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5101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0" y="75982"/>
            <a:ext cx="5364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k-MK" sz="20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Иако не е главен град на Калифорнија,сепак е најголем во Калифорнија,но и втор најголем град во САД по население.</a:t>
            </a:r>
          </a:p>
          <a:p>
            <a:pPr algn="just"/>
            <a:r>
              <a:rPr lang="ru-RU" sz="20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LA е град сместен со плажата на </a:t>
            </a:r>
            <a:r>
              <a:rPr lang="ru-RU" sz="20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Тихи Океан, </a:t>
            </a:r>
            <a:r>
              <a:rPr lang="ru-RU" sz="20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југ во сојузната држава </a:t>
            </a:r>
            <a:r>
              <a:rPr lang="ru-RU" sz="20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Калифорнија</a:t>
            </a:r>
            <a:r>
              <a:rPr lang="ru-RU" sz="20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во </a:t>
            </a:r>
            <a:r>
              <a:rPr lang="ru-RU" sz="20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</a:t>
            </a:r>
            <a:r>
              <a:rPr lang="ru-RU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endParaRPr lang="en-US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4765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0254"/>
            <a:ext cx="58570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k-MK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Јас Јосипа,го избрав овој прекрасен град за живеење бидејќи е еден од најпрепознатливите места во светот.Лос Анџелес,познат уште по скратеницата ЛА е град на ѕвездите(глумци,пејачи и други уметници),па кој ме знае мене,знае дека и ја спаѓам во таа група.Јас уметноста ја изведувам преку музиката,јас сум флејтист.За да можам да постигнам нешто во животот,нешто по што ќе ме знаат,сметам дека ЛА е вистинското место за тоа. </a:t>
            </a:r>
            <a:endParaRPr lang="en-US" b="1" i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056" y="4153949"/>
            <a:ext cx="3175000" cy="2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57056" y="2127273"/>
            <a:ext cx="317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k-MK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Ова што го гледате е филхармонијата во ЛА,односно концертната сала на </a:t>
            </a:r>
            <a:r>
              <a:rPr lang="en-GB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Walt Disney(</a:t>
            </a:r>
            <a:r>
              <a:rPr lang="mk-MK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па јас планирам тука да настапувам,можеби некогаш).</a:t>
            </a:r>
            <a:endParaRPr lang="en-US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1128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45705"/>
            <a:ext cx="51480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k-MK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Една од неколку работи што ги сакам во Лос Анџелес е небото.Знам дека звучи чудно,но токму небото </a:t>
            </a:r>
            <a:r>
              <a:rPr lang="mk-MK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 </a:t>
            </a:r>
            <a:r>
              <a:rPr lang="mk-MK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Лос Анџелес ги има најубавите бои ама баш секогаш.Портокалова,виолетова,жолта,</a:t>
            </a:r>
          </a:p>
          <a:p>
            <a:pPr algn="just"/>
            <a:r>
              <a:rPr lang="mk-MK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темно сина и розе боја,постојано се преливаат и прават магија,која што кога и да погледнам од прозорецот во мојот стан ме маѓепсува што неможам да верувам дека живеам одве</a:t>
            </a:r>
            <a:r>
              <a:rPr lang="mk-MK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  <a:endParaRPr lang="en-US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307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TextBox 6"/>
          <p:cNvSpPr txBox="1"/>
          <p:nvPr/>
        </p:nvSpPr>
        <p:spPr>
          <a:xfrm>
            <a:off x="32792" y="116631"/>
            <a:ext cx="6555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 продолжуваме понатаму.Палмите.....замислите пешачите по некоја патека,без разлика дали си сам,со твојот сакан или со некој член од ттвојата фамилија и само гледаш во нив,кревајќи ја главата нагоре за да ги видиш и им се возхитуваш и се возхитуваш на глетката и посакуваш никогаш да не си одиш од таму,сакаш тој момент да се замрзне и ништо повеќе.Да знаете мене ми се случува тоа секој пат кога ќе поминам покрај нив,покрај високите дрвја кој што ме оставаат без зборови.</a:t>
            </a:r>
            <a:endParaRPr lang="en-US" b="1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1561">
            <a:off x="408618" y="3819047"/>
            <a:ext cx="2619375" cy="175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333">
            <a:off x="2779850" y="3695184"/>
            <a:ext cx="2582405" cy="200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875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926" y="75981"/>
            <a:ext cx="48271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k-MK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Плажата</a:t>
            </a:r>
            <a:r>
              <a:rPr lang="en-GB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Venice</a:t>
            </a:r>
            <a:r>
              <a:rPr lang="mk-MK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,една од најубавите плажи во ЛА.Сонце,песок,палми,магично небо и не ми треба ништо повеќе.Кога немам обврски,кога сум слободна доаѓам овде да си ја опуштам душата,а понекогаш си носам,книга и кафе од оние што се во тетрапак пакување,затоа што нема поубаво од тоа да ги слушаш барновите како шушкаат додека ти си ја читаш омилената книга и го </a:t>
            </a:r>
            <a:r>
              <a:rPr lang="mk-MK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пиеш </a:t>
            </a:r>
            <a:r>
              <a:rPr lang="mk-MK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преубавото кафе.Доволно е да се </a:t>
            </a:r>
            <a:r>
              <a:rPr lang="mk-MK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препуштиш </a:t>
            </a:r>
            <a:r>
              <a:rPr lang="mk-MK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потоа оваа плажа само си го прави своето.</a:t>
            </a:r>
            <a:endParaRPr lang="en-US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9787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-24341" y="-21771"/>
            <a:ext cx="44644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Холивуд,градски </a:t>
            </a:r>
            <a:r>
              <a:rPr lang="mk-MK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кварт во ЛА,друга причина зошто го избрав ова место за живеење.Кој не би сакал да го види знакот на Холивуд,да се слика со знакот во позадина и да прави сеќавања?Овој знак се наоѓа на планината Санта Моника,друга убавина која што ти го разубавува денот</a:t>
            </a:r>
            <a:r>
              <a:rPr lang="en-GB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mk-MK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Најдобрите холивудски актери се</a:t>
            </a:r>
            <a:r>
              <a:rPr lang="en-GB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mk-MK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Леонардо Ди Каприо,Бред Пит,Џони Деп,Том Круз,Том Хенкс,Вил Смит</a:t>
            </a:r>
            <a:r>
              <a:rPr lang="en-GB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mk-MK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 Дејмон,Бредли Купер,уфф и многу други, а омилен филм поврзан со Холивуд ми</a:t>
            </a:r>
            <a:r>
              <a:rPr lang="en-GB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k-MK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en-GB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mk-MK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,,Once upon a time in Hollywood’’.</a:t>
            </a:r>
            <a:endParaRPr lang="en-US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56252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600" y="34723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k-MK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 вака,ова е друго место за посета.</a:t>
            </a:r>
            <a:r>
              <a:rPr lang="en-GB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 Studios Hollywood</a:t>
            </a:r>
            <a:r>
              <a:rPr lang="mk-MK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 место за сите обожаватели на филмови и серии.Место каде што ги има материјалите потребни за снимање,како еден обичен фустан и накит па се до кафе места за снимање.</a:t>
            </a:r>
            <a:endParaRPr lang="en-US" b="1" i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5092">
            <a:off x="5321443" y="1565697"/>
            <a:ext cx="3208371" cy="259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194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5040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Мислам дека сите го знаете ова место,познато како</a:t>
            </a:r>
            <a:r>
              <a:rPr lang="en-GB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Hollywood Walk of Fame.</a:t>
            </a:r>
            <a:r>
              <a:rPr lang="mk-MK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ѕвездичките се напишани имињата на познати музичари,глумци,директори,продуцери и други.Јас ете обожавам да минам по оваа патека и да се сликам со овие ѕвезди.</a:t>
            </a:r>
            <a:endParaRPr lang="en-US" sz="2000" b="1" i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70460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718</Words>
  <Application>Microsoft Office PowerPoint</Application>
  <PresentationFormat>On-screen Show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21</cp:revision>
  <dcterms:created xsi:type="dcterms:W3CDTF">2020-04-12T13:17:44Z</dcterms:created>
  <dcterms:modified xsi:type="dcterms:W3CDTF">2020-04-12T15:49:13Z</dcterms:modified>
</cp:coreProperties>
</file>